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6"/>
  </p:notesMasterIdLst>
  <p:handoutMasterIdLst>
    <p:handoutMasterId r:id="rId37"/>
  </p:handoutMasterIdLst>
  <p:sldIdLst>
    <p:sldId id="316" r:id="rId5"/>
    <p:sldId id="4113" r:id="rId6"/>
    <p:sldId id="4111" r:id="rId7"/>
    <p:sldId id="4168" r:id="rId8"/>
    <p:sldId id="1464" r:id="rId9"/>
    <p:sldId id="4120" r:id="rId10"/>
    <p:sldId id="4158" r:id="rId11"/>
    <p:sldId id="4177" r:id="rId12"/>
    <p:sldId id="4175" r:id="rId13"/>
    <p:sldId id="4176" r:id="rId14"/>
    <p:sldId id="4173" r:id="rId15"/>
    <p:sldId id="4110" r:id="rId16"/>
    <p:sldId id="4172" r:id="rId17"/>
    <p:sldId id="4114" r:id="rId18"/>
    <p:sldId id="4174" r:id="rId19"/>
    <p:sldId id="4109" r:id="rId20"/>
    <p:sldId id="4171" r:id="rId21"/>
    <p:sldId id="4166" r:id="rId22"/>
    <p:sldId id="4164" r:id="rId23"/>
    <p:sldId id="4161" r:id="rId24"/>
    <p:sldId id="4160" r:id="rId25"/>
    <p:sldId id="4159" r:id="rId26"/>
    <p:sldId id="4157" r:id="rId27"/>
    <p:sldId id="4155" r:id="rId28"/>
    <p:sldId id="4150" r:id="rId29"/>
    <p:sldId id="4149" r:id="rId30"/>
    <p:sldId id="4121" r:id="rId31"/>
    <p:sldId id="4119" r:id="rId32"/>
    <p:sldId id="4117" r:id="rId33"/>
    <p:sldId id="4112" r:id="rId34"/>
    <p:sldId id="410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" userDrawn="1">
          <p15:clr>
            <a:srgbClr val="A4A3A4"/>
          </p15:clr>
        </p15:guide>
        <p15:guide id="2" pos="216" userDrawn="1">
          <p15:clr>
            <a:srgbClr val="A4A3A4"/>
          </p15:clr>
        </p15:guide>
        <p15:guide id="3" pos="7464" userDrawn="1">
          <p15:clr>
            <a:srgbClr val="A4A3A4"/>
          </p15:clr>
        </p15:guide>
        <p15:guide id="4" orient="horz" pos="38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56BF2D-2A15-3594-12A9-124D7723F8AE}" name="Oleg Stroganov" initials="OS" userId="S::oleg.stroganov@ranchobiosciences.com::72162ba4-8119-4aec-b3de-9997a8a10097" providerId="AD"/>
  <p188:author id="{BA71A9C0-C1CB-66CA-8EF4-A506523F5738}" name="Sarah Tahir" initials="ST" userId="S::sarah.tahir@ranchobiosciences.com::d3593e20-30cf-4cfc-ad44-c3fba689263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account" initials="M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1E48B"/>
    <a:srgbClr val="4F2210"/>
    <a:srgbClr val="61AB33"/>
    <a:srgbClr val="F6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49AFF-DF11-4A0D-8019-275AB3BD41C5}" v="218" dt="2025-04-17T18:34:01.929"/>
    <p1510:client id="{612BC11D-B321-4C8D-932E-7068987C2085}" v="630" dt="2025-04-17T18:56:23.4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64"/>
        <p:guide pos="216"/>
        <p:guide pos="7464"/>
        <p:guide orient="horz" pos="3888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45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0" Type="http://schemas.openxmlformats.org/officeDocument/2006/relationships/slide" Target="slides/slide16.xml"/><Relationship Id="rId4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eg Stroganov" userId="72162ba4-8119-4aec-b3de-9997a8a10097" providerId="ADAL" clId="{E1A3B562-8E13-4864-BAD8-A2F62131B6D4}"/>
    <pc:docChg chg="undo custSel addSld delSld modSld">
      <pc:chgData name="Oleg Stroganov" userId="72162ba4-8119-4aec-b3de-9997a8a10097" providerId="ADAL" clId="{E1A3B562-8E13-4864-BAD8-A2F62131B6D4}" dt="2024-09-16T17:39:30.562" v="742" actId="20577"/>
      <pc:docMkLst>
        <pc:docMk/>
      </pc:docMkLst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309751668" sldId="4118"/>
        </pc:sldMkLst>
      </pc:sldChg>
      <pc:sldChg chg="addSp delSp modSp mod">
        <pc:chgData name="Oleg Stroganov" userId="72162ba4-8119-4aec-b3de-9997a8a10097" providerId="ADAL" clId="{E1A3B562-8E13-4864-BAD8-A2F62131B6D4}" dt="2024-09-16T17:32:33.295" v="11" actId="20577"/>
        <pc:sldMkLst>
          <pc:docMk/>
          <pc:sldMk cId="745311550" sldId="4120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333225812" sldId="4128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150487819" sldId="4129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4219786159" sldId="4130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688794400" sldId="4132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831149114" sldId="4133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3472243204" sldId="4134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12940894" sldId="4135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640755603" sldId="4136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963505294" sldId="4140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3099907309" sldId="4141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830772666" sldId="4142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501803207" sldId="4143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2305081459" sldId="4145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4163516020" sldId="4146"/>
        </pc:sldMkLst>
      </pc:sldChg>
      <pc:sldChg chg="del">
        <pc:chgData name="Oleg Stroganov" userId="72162ba4-8119-4aec-b3de-9997a8a10097" providerId="ADAL" clId="{E1A3B562-8E13-4864-BAD8-A2F62131B6D4}" dt="2024-09-16T17:28:56.361" v="0" actId="47"/>
        <pc:sldMkLst>
          <pc:docMk/>
          <pc:sldMk cId="1978458407" sldId="4147"/>
        </pc:sldMkLst>
      </pc:sldChg>
      <pc:sldChg chg="delSp modSp add mod">
        <pc:chgData name="Oleg Stroganov" userId="72162ba4-8119-4aec-b3de-9997a8a10097" providerId="ADAL" clId="{E1A3B562-8E13-4864-BAD8-A2F62131B6D4}" dt="2024-09-16T17:37:09.995" v="272" actId="20577"/>
        <pc:sldMkLst>
          <pc:docMk/>
          <pc:sldMk cId="2823241412" sldId="4151"/>
        </pc:sldMkLst>
      </pc:sldChg>
      <pc:sldChg chg="modSp add mod">
        <pc:chgData name="Oleg Stroganov" userId="72162ba4-8119-4aec-b3de-9997a8a10097" providerId="ADAL" clId="{E1A3B562-8E13-4864-BAD8-A2F62131B6D4}" dt="2024-09-16T17:39:30.562" v="742" actId="20577"/>
        <pc:sldMkLst>
          <pc:docMk/>
          <pc:sldMk cId="1256524642" sldId="4152"/>
        </pc:sldMkLst>
      </pc:sldChg>
    </pc:docChg>
  </pc:docChgLst>
  <pc:docChgLst>
    <pc:chgData name="Sarah Tahir" userId="S::sarah.tahir@ranchobiosciences.com::d3593e20-30cf-4cfc-ad44-c3fba6892637" providerId="AD" clId="Web-{21A65797-D738-4A8C-9FFD-DA147C75AD5A}"/>
    <pc:docChg chg="modSld">
      <pc:chgData name="Sarah Tahir" userId="S::sarah.tahir@ranchobiosciences.com::d3593e20-30cf-4cfc-ad44-c3fba6892637" providerId="AD" clId="Web-{21A65797-D738-4A8C-9FFD-DA147C75AD5A}" dt="2025-04-16T18:33:36.701" v="7" actId="20577"/>
      <pc:docMkLst>
        <pc:docMk/>
      </pc:docMkLst>
      <pc:sldChg chg="modSp">
        <pc:chgData name="Sarah Tahir" userId="S::sarah.tahir@ranchobiosciences.com::d3593e20-30cf-4cfc-ad44-c3fba6892637" providerId="AD" clId="Web-{21A65797-D738-4A8C-9FFD-DA147C75AD5A}" dt="2025-04-16T18:33:36.701" v="7" actId="20577"/>
        <pc:sldMkLst>
          <pc:docMk/>
          <pc:sldMk cId="1168079318" sldId="4175"/>
        </pc:sldMkLst>
        <pc:spChg chg="mod">
          <ac:chgData name="Sarah Tahir" userId="S::sarah.tahir@ranchobiosciences.com::d3593e20-30cf-4cfc-ad44-c3fba6892637" providerId="AD" clId="Web-{21A65797-D738-4A8C-9FFD-DA147C75AD5A}" dt="2025-04-16T18:33:36.701" v="7" actId="20577"/>
          <ac:spMkLst>
            <pc:docMk/>
            <pc:sldMk cId="1168079318" sldId="4175"/>
            <ac:spMk id="3" creationId="{17A13BFF-0DE0-548F-916C-5CEF9C54EDF8}"/>
          </ac:spMkLst>
        </pc:spChg>
      </pc:sldChg>
    </pc:docChg>
  </pc:docChgLst>
  <pc:docChgLst>
    <pc:chgData name="Oleg Stroganov" userId="72162ba4-8119-4aec-b3de-9997a8a10097" providerId="ADAL" clId="{5FBF065C-CA3D-40E7-AB48-4B9F3951F3F9}"/>
    <pc:docChg chg="undo custSel addSld modSld sldOrd">
      <pc:chgData name="Oleg Stroganov" userId="72162ba4-8119-4aec-b3de-9997a8a10097" providerId="ADAL" clId="{5FBF065C-CA3D-40E7-AB48-4B9F3951F3F9}" dt="2024-07-22T16:42:11.039" v="928" actId="20577"/>
      <pc:docMkLst>
        <pc:docMk/>
      </pc:docMkLst>
      <pc:sldChg chg="modSp mod">
        <pc:chgData name="Oleg Stroganov" userId="72162ba4-8119-4aec-b3de-9997a8a10097" providerId="ADAL" clId="{5FBF065C-CA3D-40E7-AB48-4B9F3951F3F9}" dt="2024-07-22T16:42:11.039" v="928" actId="20577"/>
        <pc:sldMkLst>
          <pc:docMk/>
          <pc:sldMk cId="1680011828" sldId="4115"/>
        </pc:sldMkLst>
      </pc:sldChg>
      <pc:sldChg chg="addSp modSp add mod ord">
        <pc:chgData name="Oleg Stroganov" userId="72162ba4-8119-4aec-b3de-9997a8a10097" providerId="ADAL" clId="{5FBF065C-CA3D-40E7-AB48-4B9F3951F3F9}" dt="2024-07-22T16:37:46.868" v="296"/>
        <pc:sldMkLst>
          <pc:docMk/>
          <pc:sldMk cId="1655139374" sldId="4116"/>
        </pc:sldMkLst>
      </pc:sldChg>
    </pc:docChg>
  </pc:docChgLst>
  <pc:docChgLst>
    <pc:chgData name="Oleg Stroganov" userId="72162ba4-8119-4aec-b3de-9997a8a10097" providerId="ADAL" clId="{38FE39B1-BFA7-4152-8A72-A7EEDC240CB0}"/>
    <pc:docChg chg="undo custSel addSld delSld modSld">
      <pc:chgData name="Oleg Stroganov" userId="72162ba4-8119-4aec-b3de-9997a8a10097" providerId="ADAL" clId="{38FE39B1-BFA7-4152-8A72-A7EEDC240CB0}" dt="2024-09-04T01:21:58.164" v="643" actId="6549"/>
      <pc:docMkLst>
        <pc:docMk/>
      </pc:docMkLst>
      <pc:sldChg chg="addSp delSp modSp mod">
        <pc:chgData name="Oleg Stroganov" userId="72162ba4-8119-4aec-b3de-9997a8a10097" providerId="ADAL" clId="{38FE39B1-BFA7-4152-8A72-A7EEDC240CB0}" dt="2024-09-03T18:31:53.039" v="23" actId="6549"/>
        <pc:sldMkLst>
          <pc:docMk/>
          <pc:sldMk cId="745311550" sldId="4120"/>
        </pc:sldMkLst>
      </pc:sldChg>
      <pc:sldChg chg="del">
        <pc:chgData name="Oleg Stroganov" userId="72162ba4-8119-4aec-b3de-9997a8a10097" providerId="ADAL" clId="{38FE39B1-BFA7-4152-8A72-A7EEDC240CB0}" dt="2024-09-03T18:35:46.923" v="35" actId="47"/>
        <pc:sldMkLst>
          <pc:docMk/>
          <pc:sldMk cId="348402632" sldId="4122"/>
        </pc:sldMkLst>
      </pc:sldChg>
      <pc:sldChg chg="add">
        <pc:chgData name="Oleg Stroganov" userId="72162ba4-8119-4aec-b3de-9997a8a10097" providerId="ADAL" clId="{38FE39B1-BFA7-4152-8A72-A7EEDC240CB0}" dt="2024-09-03T18:35:17.684" v="33"/>
        <pc:sldMkLst>
          <pc:docMk/>
          <pc:sldMk cId="333225812" sldId="4128"/>
        </pc:sldMkLst>
      </pc:sldChg>
      <pc:sldChg chg="add">
        <pc:chgData name="Oleg Stroganov" userId="72162ba4-8119-4aec-b3de-9997a8a10097" providerId="ADAL" clId="{38FE39B1-BFA7-4152-8A72-A7EEDC240CB0}" dt="2024-09-03T18:35:09.173" v="32"/>
        <pc:sldMkLst>
          <pc:docMk/>
          <pc:sldMk cId="2150487819" sldId="4129"/>
        </pc:sldMkLst>
      </pc:sldChg>
      <pc:sldChg chg="add">
        <pc:chgData name="Oleg Stroganov" userId="72162ba4-8119-4aec-b3de-9997a8a10097" providerId="ADAL" clId="{38FE39B1-BFA7-4152-8A72-A7EEDC240CB0}" dt="2024-09-03T18:35:39.876" v="34"/>
        <pc:sldMkLst>
          <pc:docMk/>
          <pc:sldMk cId="4219786159" sldId="4130"/>
        </pc:sldMkLst>
      </pc:sldChg>
      <pc:sldChg chg="add">
        <pc:chgData name="Oleg Stroganov" userId="72162ba4-8119-4aec-b3de-9997a8a10097" providerId="ADAL" clId="{38FE39B1-BFA7-4152-8A72-A7EEDC240CB0}" dt="2024-09-03T18:33:57.842" v="25"/>
        <pc:sldMkLst>
          <pc:docMk/>
          <pc:sldMk cId="2688794400" sldId="4132"/>
        </pc:sldMkLst>
      </pc:sldChg>
      <pc:sldChg chg="add">
        <pc:chgData name="Oleg Stroganov" userId="72162ba4-8119-4aec-b3de-9997a8a10097" providerId="ADAL" clId="{38FE39B1-BFA7-4152-8A72-A7EEDC240CB0}" dt="2024-09-03T18:33:54.270" v="24"/>
        <pc:sldMkLst>
          <pc:docMk/>
          <pc:sldMk cId="2831149114" sldId="4133"/>
        </pc:sldMkLst>
      </pc:sldChg>
      <pc:sldChg chg="add">
        <pc:chgData name="Oleg Stroganov" userId="72162ba4-8119-4aec-b3de-9997a8a10097" providerId="ADAL" clId="{38FE39B1-BFA7-4152-8A72-A7EEDC240CB0}" dt="2024-09-03T18:34:05.622" v="27"/>
        <pc:sldMkLst>
          <pc:docMk/>
          <pc:sldMk cId="3472243204" sldId="4134"/>
        </pc:sldMkLst>
      </pc:sldChg>
      <pc:sldChg chg="add">
        <pc:chgData name="Oleg Stroganov" userId="72162ba4-8119-4aec-b3de-9997a8a10097" providerId="ADAL" clId="{38FE39B1-BFA7-4152-8A72-A7EEDC240CB0}" dt="2024-09-03T18:34:01.552" v="26"/>
        <pc:sldMkLst>
          <pc:docMk/>
          <pc:sldMk cId="212940894" sldId="4135"/>
        </pc:sldMkLst>
      </pc:sldChg>
      <pc:sldChg chg="add">
        <pc:chgData name="Oleg Stroganov" userId="72162ba4-8119-4aec-b3de-9997a8a10097" providerId="ADAL" clId="{38FE39B1-BFA7-4152-8A72-A7EEDC240CB0}" dt="2024-09-03T18:34:09.746" v="28"/>
        <pc:sldMkLst>
          <pc:docMk/>
          <pc:sldMk cId="640755603" sldId="4136"/>
        </pc:sldMkLst>
      </pc:sldChg>
      <pc:sldChg chg="add">
        <pc:chgData name="Oleg Stroganov" userId="72162ba4-8119-4aec-b3de-9997a8a10097" providerId="ADAL" clId="{38FE39B1-BFA7-4152-8A72-A7EEDC240CB0}" dt="2024-09-03T18:34:24.724" v="29"/>
        <pc:sldMkLst>
          <pc:docMk/>
          <pc:sldMk cId="963505294" sldId="4140"/>
        </pc:sldMkLst>
      </pc:sldChg>
      <pc:sldChg chg="add">
        <pc:chgData name="Oleg Stroganov" userId="72162ba4-8119-4aec-b3de-9997a8a10097" providerId="ADAL" clId="{38FE39B1-BFA7-4152-8A72-A7EEDC240CB0}" dt="2024-09-03T18:34:50.020" v="30"/>
        <pc:sldMkLst>
          <pc:docMk/>
          <pc:sldMk cId="3099907309" sldId="4141"/>
        </pc:sldMkLst>
      </pc:sldChg>
      <pc:sldChg chg="add">
        <pc:chgData name="Oleg Stroganov" userId="72162ba4-8119-4aec-b3de-9997a8a10097" providerId="ADAL" clId="{38FE39B1-BFA7-4152-8A72-A7EEDC240CB0}" dt="2024-09-03T18:34:55.681" v="31"/>
        <pc:sldMkLst>
          <pc:docMk/>
          <pc:sldMk cId="830772666" sldId="4142"/>
        </pc:sldMkLst>
      </pc:sldChg>
      <pc:sldChg chg="addSp delSp modSp new mod">
        <pc:chgData name="Oleg Stroganov" userId="72162ba4-8119-4aec-b3de-9997a8a10097" providerId="ADAL" clId="{38FE39B1-BFA7-4152-8A72-A7EEDC240CB0}" dt="2024-09-04T01:16:16.273" v="401" actId="20577"/>
        <pc:sldMkLst>
          <pc:docMk/>
          <pc:sldMk cId="501803207" sldId="4143"/>
        </pc:sldMkLst>
      </pc:sldChg>
      <pc:sldChg chg="add del">
        <pc:chgData name="Oleg Stroganov" userId="72162ba4-8119-4aec-b3de-9997a8a10097" providerId="ADAL" clId="{38FE39B1-BFA7-4152-8A72-A7EEDC240CB0}" dt="2024-09-04T01:15:52.031" v="374" actId="47"/>
        <pc:sldMkLst>
          <pc:docMk/>
          <pc:sldMk cId="378294016" sldId="4144"/>
        </pc:sldMkLst>
      </pc:sldChg>
      <pc:sldChg chg="addSp modSp add mod">
        <pc:chgData name="Oleg Stroganov" userId="72162ba4-8119-4aec-b3de-9997a8a10097" providerId="ADAL" clId="{38FE39B1-BFA7-4152-8A72-A7EEDC240CB0}" dt="2024-09-04T01:18:53.233" v="586" actId="20577"/>
        <pc:sldMkLst>
          <pc:docMk/>
          <pc:sldMk cId="2305081459" sldId="4145"/>
        </pc:sldMkLst>
      </pc:sldChg>
      <pc:sldChg chg="addSp delSp modSp add mod">
        <pc:chgData name="Oleg Stroganov" userId="72162ba4-8119-4aec-b3de-9997a8a10097" providerId="ADAL" clId="{38FE39B1-BFA7-4152-8A72-A7EEDC240CB0}" dt="2024-09-04T01:20:00.090" v="598" actId="478"/>
        <pc:sldMkLst>
          <pc:docMk/>
          <pc:sldMk cId="4163516020" sldId="4146"/>
        </pc:sldMkLst>
      </pc:sldChg>
      <pc:sldChg chg="delSp modSp add mod">
        <pc:chgData name="Oleg Stroganov" userId="72162ba4-8119-4aec-b3de-9997a8a10097" providerId="ADAL" clId="{38FE39B1-BFA7-4152-8A72-A7EEDC240CB0}" dt="2024-09-04T01:21:58.164" v="643" actId="6549"/>
        <pc:sldMkLst>
          <pc:docMk/>
          <pc:sldMk cId="1978458407" sldId="4147"/>
        </pc:sldMkLst>
      </pc:sldChg>
    </pc:docChg>
  </pc:docChgLst>
  <pc:docChgLst>
    <pc:chgData clId="Web-{9CA5F54C-7ECD-178F-7864-39523958CAB8}"/>
    <pc:docChg chg="modSld">
      <pc:chgData name="" userId="" providerId="" clId="Web-{9CA5F54C-7ECD-178F-7864-39523958CAB8}" dt="2024-09-11T18:13:06.358" v="1" actId="20577"/>
      <pc:docMkLst>
        <pc:docMk/>
      </pc:docMkLst>
    </pc:docChg>
  </pc:docChgLst>
  <pc:docChgLst>
    <pc:chgData name="Oleg Stroganov" userId="S::oleg.stroganov@ranchobiosciences.com::72162ba4-8119-4aec-b3de-9997a8a10097" providerId="AD" clId="Web-{C3311607-C252-438B-876D-B4C97BC79B69}"/>
    <pc:docChg chg="modSld">
      <pc:chgData name="Oleg Stroganov" userId="S::oleg.stroganov@ranchobiosciences.com::72162ba4-8119-4aec-b3de-9997a8a10097" providerId="AD" clId="Web-{C3311607-C252-438B-876D-B4C97BC79B69}" dt="2023-09-06T16:56:29.841" v="33" actId="20577"/>
      <pc:docMkLst>
        <pc:docMk/>
      </pc:docMkLst>
      <pc:sldChg chg="modSp">
        <pc:chgData name="Oleg Stroganov" userId="S::oleg.stroganov@ranchobiosciences.com::72162ba4-8119-4aec-b3de-9997a8a10097" providerId="AD" clId="Web-{C3311607-C252-438B-876D-B4C97BC79B69}" dt="2023-09-06T16:56:29.841" v="33" actId="20577"/>
        <pc:sldMkLst>
          <pc:docMk/>
          <pc:sldMk cId="2072935868" sldId="328"/>
        </pc:sldMkLst>
      </pc:sldChg>
    </pc:docChg>
  </pc:docChgLst>
  <pc:docChgLst>
    <pc:chgData name="Oleg Stroganov" userId="S::oleg.stroganov@ranchobiosciences.com::72162ba4-8119-4aec-b3de-9997a8a10097" providerId="AD" clId="Web-{FF0AA87B-721C-FEC4-97A2-61876E6785AF}"/>
    <pc:docChg chg="modSld">
      <pc:chgData name="Oleg Stroganov" userId="S::oleg.stroganov@ranchobiosciences.com::72162ba4-8119-4aec-b3de-9997a8a10097" providerId="AD" clId="Web-{FF0AA87B-721C-FEC4-97A2-61876E6785AF}" dt="2024-08-20T16:36:25.887" v="79" actId="20577"/>
      <pc:docMkLst>
        <pc:docMk/>
      </pc:docMkLst>
    </pc:docChg>
  </pc:docChgLst>
  <pc:docChgLst>
    <pc:chgData name="Crystal Straughter" userId="e34ed752-ad53-4a4a-a281-1690e6ef6d17" providerId="ADAL" clId="{08532C71-DE46-4B5C-BA5C-3D49F8BD8873}"/>
    <pc:docChg chg="undo custSel addSld delSld modSld sldOrd">
      <pc:chgData name="Crystal Straughter" userId="e34ed752-ad53-4a4a-a281-1690e6ef6d17" providerId="ADAL" clId="{08532C71-DE46-4B5C-BA5C-3D49F8BD8873}" dt="2023-09-21T15:12:34.762" v="6906"/>
      <pc:docMkLst>
        <pc:docMk/>
      </pc:docMkLst>
      <pc:sldChg chg="modSp mod modNotesTx">
        <pc:chgData name="Crystal Straughter" userId="e34ed752-ad53-4a4a-a281-1690e6ef6d17" providerId="ADAL" clId="{08532C71-DE46-4B5C-BA5C-3D49F8BD8873}" dt="2023-09-06T15:17:38.054" v="4306" actId="6549"/>
        <pc:sldMkLst>
          <pc:docMk/>
          <pc:sldMk cId="2581634024" sldId="325"/>
        </pc:sldMkLst>
      </pc:sldChg>
      <pc:sldChg chg="modNotesTx">
        <pc:chgData name="Crystal Straughter" userId="e34ed752-ad53-4a4a-a281-1690e6ef6d17" providerId="ADAL" clId="{08532C71-DE46-4B5C-BA5C-3D49F8BD8873}" dt="2023-09-05T16:02:03.748" v="577" actId="20577"/>
        <pc:sldMkLst>
          <pc:docMk/>
          <pc:sldMk cId="810472003" sldId="326"/>
        </pc:sldMkLst>
      </pc:sldChg>
      <pc:sldChg chg="modSp mod">
        <pc:chgData name="Crystal Straughter" userId="e34ed752-ad53-4a4a-a281-1690e6ef6d17" providerId="ADAL" clId="{08532C71-DE46-4B5C-BA5C-3D49F8BD8873}" dt="2023-09-06T14:33:44.535" v="1036" actId="6549"/>
        <pc:sldMkLst>
          <pc:docMk/>
          <pc:sldMk cId="2072935868" sldId="328"/>
        </pc:sldMkLst>
      </pc:sldChg>
      <pc:sldChg chg="modNotesTx">
        <pc:chgData name="Crystal Straughter" userId="e34ed752-ad53-4a4a-a281-1690e6ef6d17" providerId="ADAL" clId="{08532C71-DE46-4B5C-BA5C-3D49F8BD8873}" dt="2023-09-06T15:18:03.893" v="4308" actId="6549"/>
        <pc:sldMkLst>
          <pc:docMk/>
          <pc:sldMk cId="3621689416" sldId="4101"/>
        </pc:sldMkLst>
      </pc:sldChg>
      <pc:sldChg chg="modSp modNotesTx">
        <pc:chgData name="Crystal Straughter" userId="e34ed752-ad53-4a4a-a281-1690e6ef6d17" providerId="ADAL" clId="{08532C71-DE46-4B5C-BA5C-3D49F8BD8873}" dt="2023-09-06T15:18:15.630" v="4309" actId="20577"/>
        <pc:sldMkLst>
          <pc:docMk/>
          <pc:sldMk cId="2175861465" sldId="4106"/>
        </pc:sldMkLst>
      </pc:sldChg>
      <pc:sldChg chg="modSp mod ord modShow modNotesTx">
        <pc:chgData name="Crystal Straughter" userId="e34ed752-ad53-4a4a-a281-1690e6ef6d17" providerId="ADAL" clId="{08532C71-DE46-4B5C-BA5C-3D49F8BD8873}" dt="2023-09-06T15:18:43.474" v="4314" actId="20577"/>
        <pc:sldMkLst>
          <pc:docMk/>
          <pc:sldMk cId="736288069" sldId="4107"/>
        </pc:sldMkLst>
      </pc:sldChg>
      <pc:sldChg chg="new del">
        <pc:chgData name="Crystal Straughter" userId="e34ed752-ad53-4a4a-a281-1690e6ef6d17" providerId="ADAL" clId="{08532C71-DE46-4B5C-BA5C-3D49F8BD8873}" dt="2023-09-05T16:02:30.872" v="578" actId="47"/>
        <pc:sldMkLst>
          <pc:docMk/>
          <pc:sldMk cId="2637778317" sldId="4108"/>
        </pc:sldMkLst>
      </pc:sldChg>
    </pc:docChg>
  </pc:docChgLst>
  <pc:docChgLst>
    <pc:chgData name="Sarah Tahir" userId="S::sarah.tahir@ranchobiosciences.com::d3593e20-30cf-4cfc-ad44-c3fba6892637" providerId="AD" clId="Web-{9754F9B9-ECC2-C02C-CF84-7E41B91B0128}"/>
    <pc:docChg chg="addSld modSld">
      <pc:chgData name="Sarah Tahir" userId="S::sarah.tahir@ranchobiosciences.com::d3593e20-30cf-4cfc-ad44-c3fba6892637" providerId="AD" clId="Web-{9754F9B9-ECC2-C02C-CF84-7E41B91B0128}" dt="2024-08-29T13:54:16.359" v="12" actId="20577"/>
      <pc:docMkLst>
        <pc:docMk/>
      </pc:docMkLst>
      <pc:sldChg chg="modSp new">
        <pc:chgData name="Sarah Tahir" userId="S::sarah.tahir@ranchobiosciences.com::d3593e20-30cf-4cfc-ad44-c3fba6892637" providerId="AD" clId="Web-{9754F9B9-ECC2-C02C-CF84-7E41B91B0128}" dt="2024-08-29T13:54:16.359" v="12" actId="20577"/>
        <pc:sldMkLst>
          <pc:docMk/>
          <pc:sldMk cId="348402632" sldId="4122"/>
        </pc:sldMkLst>
      </pc:sldChg>
    </pc:docChg>
  </pc:docChgLst>
  <pc:docChgLst>
    <pc:chgData clId="Web-{AE161B1E-04C9-A78E-B948-05A45FE678D4}"/>
    <pc:docChg chg="modSld">
      <pc:chgData name="" userId="" providerId="" clId="Web-{AE161B1E-04C9-A78E-B948-05A45FE678D4}" dt="2024-11-18T19:02:26.513" v="0" actId="20577"/>
      <pc:docMkLst>
        <pc:docMk/>
      </pc:docMkLst>
      <pc:sldChg chg="modSp">
        <pc:chgData name="" userId="" providerId="" clId="Web-{AE161B1E-04C9-A78E-B948-05A45FE678D4}" dt="2024-11-18T19:02:26.513" v="0" actId="20577"/>
        <pc:sldMkLst>
          <pc:docMk/>
          <pc:sldMk cId="2161088717" sldId="316"/>
        </pc:sldMkLst>
      </pc:sldChg>
    </pc:docChg>
  </pc:docChgLst>
  <pc:docChgLst>
    <pc:chgData name="Oleg Stroganov" userId="S::oleg.stroganov@ranchobiosciences.com::72162ba4-8119-4aec-b3de-9997a8a10097" providerId="AD" clId="Web-{D3DD5880-1D9A-4056-9131-8AABC7D69067}"/>
    <pc:docChg chg="modSld">
      <pc:chgData name="Oleg Stroganov" userId="S::oleg.stroganov@ranchobiosciences.com::72162ba4-8119-4aec-b3de-9997a8a10097" providerId="AD" clId="Web-{D3DD5880-1D9A-4056-9131-8AABC7D69067}" dt="2024-07-22T20:44:04.734" v="493" actId="20577"/>
      <pc:docMkLst>
        <pc:docMk/>
      </pc:docMkLst>
      <pc:sldChg chg="modSp">
        <pc:chgData name="Oleg Stroganov" userId="S::oleg.stroganov@ranchobiosciences.com::72162ba4-8119-4aec-b3de-9997a8a10097" providerId="AD" clId="Web-{D3DD5880-1D9A-4056-9131-8AABC7D69067}" dt="2024-07-22T20:42:34.438" v="271" actId="20577"/>
        <pc:sldMkLst>
          <pc:docMk/>
          <pc:sldMk cId="2222631047" sldId="4109"/>
        </pc:sldMkLst>
      </pc:sldChg>
      <pc:sldChg chg="modSp">
        <pc:chgData name="Oleg Stroganov" userId="S::oleg.stroganov@ranchobiosciences.com::72162ba4-8119-4aec-b3de-9997a8a10097" providerId="AD" clId="Web-{D3DD5880-1D9A-4056-9131-8AABC7D69067}" dt="2024-07-22T20:44:04.734" v="493" actId="20577"/>
        <pc:sldMkLst>
          <pc:docMk/>
          <pc:sldMk cId="754306419" sldId="4117"/>
        </pc:sldMkLst>
      </pc:sldChg>
    </pc:docChg>
  </pc:docChgLst>
  <pc:docChgLst>
    <pc:chgData name="Oleg Stroganov" userId="72162ba4-8119-4aec-b3de-9997a8a10097" providerId="ADAL" clId="{DE91633C-1573-435F-9F6B-22A953E3C425}"/>
    <pc:docChg chg="undo custSel addSld delSld modSld sldOrd">
      <pc:chgData name="Oleg Stroganov" userId="72162ba4-8119-4aec-b3de-9997a8a10097" providerId="ADAL" clId="{DE91633C-1573-435F-9F6B-22A953E3C425}" dt="2024-08-05T18:55:14.967" v="519" actId="20577"/>
      <pc:docMkLst>
        <pc:docMk/>
      </pc:docMkLst>
      <pc:sldChg chg="addSp modSp mod ord">
        <pc:chgData name="Oleg Stroganov" userId="72162ba4-8119-4aec-b3de-9997a8a10097" providerId="ADAL" clId="{DE91633C-1573-435F-9F6B-22A953E3C425}" dt="2024-08-05T18:55:14.967" v="519" actId="20577"/>
        <pc:sldMkLst>
          <pc:docMk/>
          <pc:sldMk cId="1680011828" sldId="4115"/>
        </pc:sldMkLst>
      </pc:sldChg>
      <pc:sldChg chg="modSp del mod">
        <pc:chgData name="Oleg Stroganov" userId="72162ba4-8119-4aec-b3de-9997a8a10097" providerId="ADAL" clId="{DE91633C-1573-435F-9F6B-22A953E3C425}" dt="2024-08-04T23:06:47.394" v="53" actId="47"/>
        <pc:sldMkLst>
          <pc:docMk/>
          <pc:sldMk cId="1655139374" sldId="4116"/>
        </pc:sldMkLst>
      </pc:sldChg>
      <pc:sldChg chg="modSp add mod ord">
        <pc:chgData name="Oleg Stroganov" userId="72162ba4-8119-4aec-b3de-9997a8a10097" providerId="ADAL" clId="{DE91633C-1573-435F-9F6B-22A953E3C425}" dt="2024-08-05T18:45:55.386" v="80"/>
        <pc:sldMkLst>
          <pc:docMk/>
          <pc:sldMk cId="2309751668" sldId="4118"/>
        </pc:sldMkLst>
      </pc:sldChg>
    </pc:docChg>
  </pc:docChgLst>
  <pc:docChgLst>
    <pc:chgData name="Sarah Tahir" userId="d3593e20-30cf-4cfc-ad44-c3fba6892637" providerId="ADAL" clId="{CDC45B7D-4795-4831-8B4A-F3C46DFC6768}"/>
    <pc:docChg chg="undo custSel delSld modSld">
      <pc:chgData name="Sarah Tahir" userId="d3593e20-30cf-4cfc-ad44-c3fba6892637" providerId="ADAL" clId="{CDC45B7D-4795-4831-8B4A-F3C46DFC6768}" dt="2024-09-16T19:51:07.497" v="1316" actId="33524"/>
      <pc:docMkLst>
        <pc:docMk/>
      </pc:docMkLst>
      <pc:sldChg chg="del">
        <pc:chgData name="Sarah Tahir" userId="d3593e20-30cf-4cfc-ad44-c3fba6892637" providerId="ADAL" clId="{CDC45B7D-4795-4831-8B4A-F3C46DFC6768}" dt="2024-09-16T16:57:28.457" v="312" actId="2696"/>
        <pc:sldMkLst>
          <pc:docMk/>
          <pc:sldMk cId="336283001" sldId="4148"/>
        </pc:sldMkLst>
      </pc:sldChg>
    </pc:docChg>
  </pc:docChgLst>
  <pc:docChgLst>
    <pc:chgData name="Sarah Tahir" userId="S::sarah.tahir@ranchobiosciences.com::d3593e20-30cf-4cfc-ad44-c3fba6892637" providerId="AD" clId="Web-{D1D84DFE-93A2-0832-FC83-0C4FD96F0917}"/>
    <pc:docChg chg="modSld">
      <pc:chgData name="Sarah Tahir" userId="S::sarah.tahir@ranchobiosciences.com::d3593e20-30cf-4cfc-ad44-c3fba6892637" providerId="AD" clId="Web-{D1D84DFE-93A2-0832-FC83-0C4FD96F0917}" dt="2025-02-03T14:50:20.293" v="0" actId="20577"/>
      <pc:docMkLst>
        <pc:docMk/>
      </pc:docMkLst>
      <pc:sldChg chg="modSp">
        <pc:chgData name="Sarah Tahir" userId="S::sarah.tahir@ranchobiosciences.com::d3593e20-30cf-4cfc-ad44-c3fba6892637" providerId="AD" clId="Web-{D1D84DFE-93A2-0832-FC83-0C4FD96F0917}" dt="2025-02-03T14:50:20.293" v="0" actId="20577"/>
        <pc:sldMkLst>
          <pc:docMk/>
          <pc:sldMk cId="493865364" sldId="4168"/>
        </pc:sldMkLst>
        <pc:spChg chg="mod">
          <ac:chgData name="Sarah Tahir" userId="S::sarah.tahir@ranchobiosciences.com::d3593e20-30cf-4cfc-ad44-c3fba6892637" providerId="AD" clId="Web-{D1D84DFE-93A2-0832-FC83-0C4FD96F0917}" dt="2025-02-03T14:50:20.293" v="0" actId="20577"/>
          <ac:spMkLst>
            <pc:docMk/>
            <pc:sldMk cId="493865364" sldId="4168"/>
            <ac:spMk id="75" creationId="{744C575B-4C99-8B86-640E-B57FED9B8C63}"/>
          </ac:spMkLst>
        </pc:spChg>
      </pc:sldChg>
    </pc:docChg>
  </pc:docChgLst>
  <pc:docChgLst>
    <pc:chgData name="Oleg Stroganov" userId="72162ba4-8119-4aec-b3de-9997a8a10097" providerId="ADAL" clId="{339D3B5E-D222-4388-811F-DB867AABBCB9}"/>
    <pc:docChg chg="undo custSel addSld modSld">
      <pc:chgData name="Oleg Stroganov" userId="72162ba4-8119-4aec-b3de-9997a8a10097" providerId="ADAL" clId="{339D3B5E-D222-4388-811F-DB867AABBCB9}" dt="2024-09-30T16:56:24.375" v="319" actId="1076"/>
      <pc:docMkLst>
        <pc:docMk/>
      </pc:docMkLst>
      <pc:sldChg chg="addSp delSp modSp mod">
        <pc:chgData name="Oleg Stroganov" userId="72162ba4-8119-4aec-b3de-9997a8a10097" providerId="ADAL" clId="{339D3B5E-D222-4388-811F-DB867AABBCB9}" dt="2024-09-30T16:26:39.690" v="39" actId="6549"/>
        <pc:sldMkLst>
          <pc:docMk/>
          <pc:sldMk cId="745311550" sldId="4120"/>
        </pc:sldMkLst>
      </pc:sldChg>
      <pc:sldChg chg="modSp mod">
        <pc:chgData name="Oleg Stroganov" userId="72162ba4-8119-4aec-b3de-9997a8a10097" providerId="ADAL" clId="{339D3B5E-D222-4388-811F-DB867AABBCB9}" dt="2024-09-30T16:26:46.373" v="40" actId="6549"/>
        <pc:sldMkLst>
          <pc:docMk/>
          <pc:sldMk cId="2823241412" sldId="4151"/>
        </pc:sldMkLst>
      </pc:sldChg>
      <pc:sldChg chg="modSp mod">
        <pc:chgData name="Oleg Stroganov" userId="72162ba4-8119-4aec-b3de-9997a8a10097" providerId="ADAL" clId="{339D3B5E-D222-4388-811F-DB867AABBCB9}" dt="2024-09-30T16:27:29.834" v="168" actId="20577"/>
        <pc:sldMkLst>
          <pc:docMk/>
          <pc:sldMk cId="1256524642" sldId="4152"/>
        </pc:sldMkLst>
      </pc:sldChg>
      <pc:sldChg chg="addSp delSp modSp add mod">
        <pc:chgData name="Oleg Stroganov" userId="72162ba4-8119-4aec-b3de-9997a8a10097" providerId="ADAL" clId="{339D3B5E-D222-4388-811F-DB867AABBCB9}" dt="2024-09-30T16:29:39.291" v="256" actId="6549"/>
        <pc:sldMkLst>
          <pc:docMk/>
          <pc:sldMk cId="4024553921" sldId="4156"/>
        </pc:sldMkLst>
      </pc:sldChg>
      <pc:sldChg chg="addSp delSp modSp new mod">
        <pc:chgData name="Oleg Stroganov" userId="72162ba4-8119-4aec-b3de-9997a8a10097" providerId="ADAL" clId="{339D3B5E-D222-4388-811F-DB867AABBCB9}" dt="2024-09-30T16:56:24.375" v="319" actId="1076"/>
        <pc:sldMkLst>
          <pc:docMk/>
          <pc:sldMk cId="2899827396" sldId="4157"/>
        </pc:sldMkLst>
      </pc:sldChg>
    </pc:docChg>
  </pc:docChgLst>
  <pc:docChgLst>
    <pc:chgData name="Sarah Tahir" userId="d3593e20-30cf-4cfc-ad44-c3fba6892637" providerId="ADAL" clId="{7C9C9FAC-CEBD-47F5-9DE2-C335411236E6}"/>
    <pc:docChg chg="custSel addSld modSld sldOrd">
      <pc:chgData name="Sarah Tahir" userId="d3593e20-30cf-4cfc-ad44-c3fba6892637" providerId="ADAL" clId="{7C9C9FAC-CEBD-47F5-9DE2-C335411236E6}" dt="2024-10-28T19:20:58.238" v="1178" actId="20577"/>
      <pc:docMkLst>
        <pc:docMk/>
      </pc:docMkLst>
      <pc:sldChg chg="modSp mod">
        <pc:chgData name="Sarah Tahir" userId="d3593e20-30cf-4cfc-ad44-c3fba6892637" providerId="ADAL" clId="{7C9C9FAC-CEBD-47F5-9DE2-C335411236E6}" dt="2024-10-28T19:20:58.238" v="1178" actId="20577"/>
        <pc:sldMkLst>
          <pc:docMk/>
          <pc:sldMk cId="2222631047" sldId="4109"/>
        </pc:sldMkLst>
      </pc:sldChg>
      <pc:sldChg chg="modSp mod">
        <pc:chgData name="Sarah Tahir" userId="d3593e20-30cf-4cfc-ad44-c3fba6892637" providerId="ADAL" clId="{7C9C9FAC-CEBD-47F5-9DE2-C335411236E6}" dt="2024-10-28T17:14:16.026" v="35" actId="20577"/>
        <pc:sldMkLst>
          <pc:docMk/>
          <pc:sldMk cId="1662207496" sldId="4153"/>
        </pc:sldMkLst>
      </pc:sldChg>
      <pc:sldChg chg="add ord">
        <pc:chgData name="Sarah Tahir" userId="d3593e20-30cf-4cfc-ad44-c3fba6892637" providerId="ADAL" clId="{7C9C9FAC-CEBD-47F5-9DE2-C335411236E6}" dt="2024-10-28T19:00:02.766" v="49"/>
        <pc:sldMkLst>
          <pc:docMk/>
          <pc:sldMk cId="3539144159" sldId="4157"/>
        </pc:sldMkLst>
      </pc:sldChg>
    </pc:docChg>
  </pc:docChgLst>
  <pc:docChgLst>
    <pc:chgData name="James Petts" userId="S::james.petts@ranchobiosciences.com::a01812bf-154b-4c06-9207-bc48c4160e0b" providerId="AD" clId="Web-{C1D11216-B822-478E-B941-1BB91ECBCA40}"/>
    <pc:docChg chg="modSld">
      <pc:chgData name="James Petts" userId="S::james.petts@ranchobiosciences.com::a01812bf-154b-4c06-9207-bc48c4160e0b" providerId="AD" clId="Web-{C1D11216-B822-478E-B941-1BB91ECBCA40}" dt="2023-09-05T16:55:09.169" v="58" actId="20577"/>
      <pc:docMkLst>
        <pc:docMk/>
      </pc:docMkLst>
      <pc:sldChg chg="modSp">
        <pc:chgData name="James Petts" userId="S::james.petts@ranchobiosciences.com::a01812bf-154b-4c06-9207-bc48c4160e0b" providerId="AD" clId="Web-{C1D11216-B822-478E-B941-1BB91ECBCA40}" dt="2023-09-05T16:55:09.169" v="58" actId="20577"/>
        <pc:sldMkLst>
          <pc:docMk/>
          <pc:sldMk cId="1982500235" sldId="1504"/>
        </pc:sldMkLst>
      </pc:sldChg>
    </pc:docChg>
  </pc:docChgLst>
  <pc:docChgLst>
    <pc:chgData name="Sarah Tahir" userId="S::sarah.tahir@ranchobiosciences.com::d3593e20-30cf-4cfc-ad44-c3fba6892637" providerId="AD" clId="Web-{30E828E2-7928-91B7-3CFE-D9A24EB594D6}"/>
    <pc:docChg chg="addSld modSld">
      <pc:chgData name="Sarah Tahir" userId="S::sarah.tahir@ranchobiosciences.com::d3593e20-30cf-4cfc-ad44-c3fba6892637" providerId="AD" clId="Web-{30E828E2-7928-91B7-3CFE-D9A24EB594D6}" dt="2025-04-08T19:21:58.714" v="10" actId="20577"/>
      <pc:docMkLst>
        <pc:docMk/>
      </pc:docMkLst>
      <pc:sldChg chg="modSp new">
        <pc:chgData name="Sarah Tahir" userId="S::sarah.tahir@ranchobiosciences.com::d3593e20-30cf-4cfc-ad44-c3fba6892637" providerId="AD" clId="Web-{30E828E2-7928-91B7-3CFE-D9A24EB594D6}" dt="2025-04-08T19:21:58.714" v="10" actId="20577"/>
        <pc:sldMkLst>
          <pc:docMk/>
          <pc:sldMk cId="3980514163" sldId="4173"/>
        </pc:sldMkLst>
        <pc:spChg chg="mod">
          <ac:chgData name="Sarah Tahir" userId="S::sarah.tahir@ranchobiosciences.com::d3593e20-30cf-4cfc-ad44-c3fba6892637" providerId="AD" clId="Web-{30E828E2-7928-91B7-3CFE-D9A24EB594D6}" dt="2025-04-08T19:21:58.714" v="10" actId="20577"/>
          <ac:spMkLst>
            <pc:docMk/>
            <pc:sldMk cId="3980514163" sldId="4173"/>
            <ac:spMk id="2" creationId="{1AF2EF39-E807-9194-F016-324C69779C57}"/>
          </ac:spMkLst>
        </pc:spChg>
      </pc:sldChg>
    </pc:docChg>
  </pc:docChgLst>
  <pc:docChgLst>
    <pc:chgData name="Sarah Tahir" userId="d3593e20-30cf-4cfc-ad44-c3fba6892637" providerId="ADAL" clId="{117FCD70-DE17-49FD-B127-B16ACDE5C3B9}"/>
    <pc:docChg chg="custSel addSld modSld sldOrd">
      <pc:chgData name="Sarah Tahir" userId="d3593e20-30cf-4cfc-ad44-c3fba6892637" providerId="ADAL" clId="{117FCD70-DE17-49FD-B127-B16ACDE5C3B9}" dt="2024-09-04T16:29:45.734" v="911" actId="20577"/>
      <pc:docMkLst>
        <pc:docMk/>
      </pc:docMkLst>
      <pc:sldChg chg="addSp modSp new mod modClrScheme chgLayout">
        <pc:chgData name="Sarah Tahir" userId="d3593e20-30cf-4cfc-ad44-c3fba6892637" providerId="ADAL" clId="{117FCD70-DE17-49FD-B127-B16ACDE5C3B9}" dt="2024-09-04T15:30:19.281" v="628" actId="20577"/>
        <pc:sldMkLst>
          <pc:docMk/>
          <pc:sldMk cId="336283001" sldId="4148"/>
        </pc:sldMkLst>
      </pc:sldChg>
      <pc:sldChg chg="add ord">
        <pc:chgData name="Sarah Tahir" userId="d3593e20-30cf-4cfc-ad44-c3fba6892637" providerId="ADAL" clId="{117FCD70-DE17-49FD-B127-B16ACDE5C3B9}" dt="2024-09-04T15:31:00.058" v="631"/>
        <pc:sldMkLst>
          <pc:docMk/>
          <pc:sldMk cId="1957342512" sldId="4149"/>
        </pc:sldMkLst>
      </pc:sldChg>
    </pc:docChg>
  </pc:docChgLst>
  <pc:docChgLst>
    <pc:chgData name="Sarah Tahir" userId="S::sarah.tahir@ranchobiosciences.com::d3593e20-30cf-4cfc-ad44-c3fba6892637" providerId="AD" clId="Web-{E105982A-6979-B41D-44EB-CD50095F229C}"/>
    <pc:docChg chg="modSld">
      <pc:chgData name="Sarah Tahir" userId="S::sarah.tahir@ranchobiosciences.com::d3593e20-30cf-4cfc-ad44-c3fba6892637" providerId="AD" clId="Web-{E105982A-6979-B41D-44EB-CD50095F229C}" dt="2025-01-16T15:57:05.503" v="1" actId="20577"/>
      <pc:docMkLst>
        <pc:docMk/>
      </pc:docMkLst>
      <pc:sldChg chg="modSp">
        <pc:chgData name="Sarah Tahir" userId="S::sarah.tahir@ranchobiosciences.com::d3593e20-30cf-4cfc-ad44-c3fba6892637" providerId="AD" clId="Web-{E105982A-6979-B41D-44EB-CD50095F229C}" dt="2025-01-16T15:57:00.034" v="0" actId="20577"/>
        <pc:sldMkLst>
          <pc:docMk/>
          <pc:sldMk cId="2161088717" sldId="316"/>
        </pc:sldMkLst>
        <pc:spChg chg="mod">
          <ac:chgData name="Sarah Tahir" userId="S::sarah.tahir@ranchobiosciences.com::d3593e20-30cf-4cfc-ad44-c3fba6892637" providerId="AD" clId="Web-{E105982A-6979-B41D-44EB-CD50095F229C}" dt="2025-01-16T15:57:00.034" v="0" actId="20577"/>
          <ac:spMkLst>
            <pc:docMk/>
            <pc:sldMk cId="2161088717" sldId="316"/>
            <ac:spMk id="4" creationId="{6D70F8A1-6B1C-403E-93AE-E0D2A87ECB39}"/>
          </ac:spMkLst>
        </pc:spChg>
      </pc:sldChg>
      <pc:sldChg chg="modSp">
        <pc:chgData name="Sarah Tahir" userId="S::sarah.tahir@ranchobiosciences.com::d3593e20-30cf-4cfc-ad44-c3fba6892637" providerId="AD" clId="Web-{E105982A-6979-B41D-44EB-CD50095F229C}" dt="2025-01-16T15:57:05.503" v="1" actId="20577"/>
        <pc:sldMkLst>
          <pc:docMk/>
          <pc:sldMk cId="3748806520" sldId="4108"/>
        </pc:sldMkLst>
      </pc:sldChg>
    </pc:docChg>
  </pc:docChgLst>
  <pc:docChgLst>
    <pc:chgData name="Sarah Tahir" userId="S::sarah.tahir@ranchobiosciences.com::d3593e20-30cf-4cfc-ad44-c3fba6892637" providerId="AD" clId="Web-{0285E649-57EC-EE7F-9BFD-A943F353376E}"/>
    <pc:docChg chg="modSld">
      <pc:chgData name="Sarah Tahir" userId="S::sarah.tahir@ranchobiosciences.com::d3593e20-30cf-4cfc-ad44-c3fba6892637" providerId="AD" clId="Web-{0285E649-57EC-EE7F-9BFD-A943F353376E}" dt="2024-07-31T17:06:29.217" v="9" actId="20577"/>
      <pc:docMkLst>
        <pc:docMk/>
      </pc:docMkLst>
    </pc:docChg>
  </pc:docChgLst>
  <pc:docChgLst>
    <pc:chgData name="Sarah Tahir" userId="S::sarah.tahir@ranchobiosciences.com::d3593e20-30cf-4cfc-ad44-c3fba6892637" providerId="AD" clId="Web-{C10C805A-A9A1-45D2-A21F-70D8ADA184AA}"/>
    <pc:docChg chg="addSld modSld sldOrd">
      <pc:chgData name="Sarah Tahir" userId="S::sarah.tahir@ranchobiosciences.com::d3593e20-30cf-4cfc-ad44-c3fba6892637" providerId="AD" clId="Web-{C10C805A-A9A1-45D2-A21F-70D8ADA184AA}" dt="2025-01-13T16:52:36.006" v="22" actId="20577"/>
      <pc:docMkLst>
        <pc:docMk/>
      </pc:docMkLst>
      <pc:sldChg chg="modSp">
        <pc:chgData name="Sarah Tahir" userId="S::sarah.tahir@ranchobiosciences.com::d3593e20-30cf-4cfc-ad44-c3fba6892637" providerId="AD" clId="Web-{C10C805A-A9A1-45D2-A21F-70D8ADA184AA}" dt="2025-01-13T16:52:02.100" v="7" actId="20577"/>
        <pc:sldMkLst>
          <pc:docMk/>
          <pc:sldMk cId="2161088717" sldId="316"/>
        </pc:sldMkLst>
      </pc:sldChg>
      <pc:sldChg chg="modSp">
        <pc:chgData name="Sarah Tahir" userId="S::sarah.tahir@ranchobiosciences.com::d3593e20-30cf-4cfc-ad44-c3fba6892637" providerId="AD" clId="Web-{C10C805A-A9A1-45D2-A21F-70D8ADA184AA}" dt="2025-01-13T16:52:13.256" v="17" actId="20577"/>
        <pc:sldMkLst>
          <pc:docMk/>
          <pc:sldMk cId="3748806520" sldId="4108"/>
        </pc:sldMkLst>
      </pc:sldChg>
      <pc:sldChg chg="add ord replId">
        <pc:chgData name="Sarah Tahir" userId="S::sarah.tahir@ranchobiosciences.com::d3593e20-30cf-4cfc-ad44-c3fba6892637" providerId="AD" clId="Web-{C10C805A-A9A1-45D2-A21F-70D8ADA184AA}" dt="2025-01-13T16:52:22.584" v="19"/>
        <pc:sldMkLst>
          <pc:docMk/>
          <pc:sldMk cId="1650284941" sldId="4166"/>
        </pc:sldMkLst>
      </pc:sldChg>
    </pc:docChg>
  </pc:docChgLst>
  <pc:docChgLst>
    <pc:chgData name="Oleg Stroganov" userId="72162ba4-8119-4aec-b3de-9997a8a10097" providerId="ADAL" clId="{5B5C4CA3-2D6F-4487-8F02-FD49E82B0A11}"/>
    <pc:docChg chg="undo custSel addSld delSld modSld">
      <pc:chgData name="Oleg Stroganov" userId="72162ba4-8119-4aec-b3de-9997a8a10097" providerId="ADAL" clId="{5B5C4CA3-2D6F-4487-8F02-FD49E82B0A11}" dt="2025-01-16T17:14:52.882" v="379" actId="5793"/>
      <pc:docMkLst>
        <pc:docMk/>
      </pc:docMkLst>
      <pc:sldChg chg="addSp delSp modSp add mod">
        <pc:chgData name="Oleg Stroganov" userId="72162ba4-8119-4aec-b3de-9997a8a10097" providerId="ADAL" clId="{5B5C4CA3-2D6F-4487-8F02-FD49E82B0A11}" dt="2025-01-16T17:13:58.773" v="241" actId="207"/>
        <pc:sldMkLst>
          <pc:docMk/>
          <pc:sldMk cId="2309751668" sldId="4118"/>
        </pc:sldMkLst>
      </pc:sldChg>
      <pc:sldChg chg="modSp del mod">
        <pc:chgData name="Oleg Stroganov" userId="72162ba4-8119-4aec-b3de-9997a8a10097" providerId="ADAL" clId="{5B5C4CA3-2D6F-4487-8F02-FD49E82B0A11}" dt="2025-01-16T17:08:56.395" v="12" actId="47"/>
        <pc:sldMkLst>
          <pc:docMk/>
          <pc:sldMk cId="3250108279" sldId="4162"/>
        </pc:sldMkLst>
      </pc:sldChg>
      <pc:sldChg chg="modSp add del mod">
        <pc:chgData name="Oleg Stroganov" userId="72162ba4-8119-4aec-b3de-9997a8a10097" providerId="ADAL" clId="{5B5C4CA3-2D6F-4487-8F02-FD49E82B0A11}" dt="2025-01-16T17:14:42.292" v="345" actId="20577"/>
        <pc:sldMkLst>
          <pc:docMk/>
          <pc:sldMk cId="2898783799" sldId="4163"/>
        </pc:sldMkLst>
      </pc:sldChg>
      <pc:sldChg chg="del">
        <pc:chgData name="Oleg Stroganov" userId="72162ba4-8119-4aec-b3de-9997a8a10097" providerId="ADAL" clId="{5B5C4CA3-2D6F-4487-8F02-FD49E82B0A11}" dt="2025-01-16T17:08:56.395" v="12" actId="47"/>
        <pc:sldMkLst>
          <pc:docMk/>
          <pc:sldMk cId="3168166205" sldId="4165"/>
        </pc:sldMkLst>
      </pc:sldChg>
      <pc:sldChg chg="modSp add mod">
        <pc:chgData name="Oleg Stroganov" userId="72162ba4-8119-4aec-b3de-9997a8a10097" providerId="ADAL" clId="{5B5C4CA3-2D6F-4487-8F02-FD49E82B0A11}" dt="2025-01-16T17:14:52.882" v="379" actId="5793"/>
        <pc:sldMkLst>
          <pc:docMk/>
          <pc:sldMk cId="2497202964" sldId="4167"/>
        </pc:sldMkLst>
      </pc:sldChg>
    </pc:docChg>
  </pc:docChgLst>
  <pc:docChgLst>
    <pc:chgData name="Sarah Tahir" userId="d3593e20-30cf-4cfc-ad44-c3fba6892637" providerId="ADAL" clId="{E11BF250-DF2D-4133-81A6-A94E858D40DC}"/>
    <pc:docChg chg="undo custSel modSld">
      <pc:chgData name="Sarah Tahir" userId="d3593e20-30cf-4cfc-ad44-c3fba6892637" providerId="ADAL" clId="{E11BF250-DF2D-4133-81A6-A94E858D40DC}" dt="2024-12-09T20:52:28.422" v="939" actId="5793"/>
      <pc:docMkLst>
        <pc:docMk/>
      </pc:docMkLst>
      <pc:sldChg chg="modSp mod">
        <pc:chgData name="Sarah Tahir" userId="d3593e20-30cf-4cfc-ad44-c3fba6892637" providerId="ADAL" clId="{E11BF250-DF2D-4133-81A6-A94E858D40DC}" dt="2024-12-09T20:36:53.283" v="278" actId="313"/>
        <pc:sldMkLst>
          <pc:docMk/>
          <pc:sldMk cId="3168166205" sldId="4165"/>
        </pc:sldMkLst>
      </pc:sldChg>
    </pc:docChg>
  </pc:docChgLst>
  <pc:docChgLst>
    <pc:chgData name="Sarah Tahir" userId="S::sarah.tahir@ranchobiosciences.com::d3593e20-30cf-4cfc-ad44-c3fba6892637" providerId="AD" clId="Web-{9CA5F54C-7ECD-178F-7864-39523958CAB8}"/>
    <pc:docChg chg="addSld modSld sldOrd">
      <pc:chgData name="Sarah Tahir" userId="S::sarah.tahir@ranchobiosciences.com::d3593e20-30cf-4cfc-ad44-c3fba6892637" providerId="AD" clId="Web-{9CA5F54C-7ECD-178F-7864-39523958CAB8}" dt="2024-09-11T18:13:31.390" v="5" actId="20577"/>
      <pc:docMkLst>
        <pc:docMk/>
      </pc:docMkLst>
      <pc:sldChg chg="add ord replId">
        <pc:chgData name="Sarah Tahir" userId="S::sarah.tahir@ranchobiosciences.com::d3593e20-30cf-4cfc-ad44-c3fba6892637" providerId="AD" clId="Web-{9CA5F54C-7ECD-178F-7864-39523958CAB8}" dt="2024-09-11T18:13:21.374" v="2"/>
        <pc:sldMkLst>
          <pc:docMk/>
          <pc:sldMk cId="1029788068" sldId="4150"/>
        </pc:sldMkLst>
      </pc:sldChg>
    </pc:docChg>
  </pc:docChgLst>
  <pc:docChgLst>
    <pc:chgData name="Oleg Stroganov" userId="S::oleg.stroganov@ranchobiosciences.com::72162ba4-8119-4aec-b3de-9997a8a10097" providerId="AD" clId="Web-{2CBBF15B-ADB7-4633-A46D-A05C812FCE04}"/>
    <pc:docChg chg="modSld">
      <pc:chgData name="Oleg Stroganov" userId="S::oleg.stroganov@ranchobiosciences.com::72162ba4-8119-4aec-b3de-9997a8a10097" providerId="AD" clId="Web-{2CBBF15B-ADB7-4633-A46D-A05C812FCE04}" dt="2024-07-11T16:54:37.951" v="283" actId="20577"/>
      <pc:docMkLst>
        <pc:docMk/>
      </pc:docMkLst>
    </pc:docChg>
  </pc:docChgLst>
  <pc:docChgLst>
    <pc:chgData name="Sarah Tahir" userId="d3593e20-30cf-4cfc-ad44-c3fba6892637" providerId="ADAL" clId="{F7B4AA64-4711-4833-9176-326191FDF79E}"/>
    <pc:docChg chg="undo redo custSel delSld modSld">
      <pc:chgData name="Sarah Tahir" userId="d3593e20-30cf-4cfc-ad44-c3fba6892637" providerId="ADAL" clId="{F7B4AA64-4711-4833-9176-326191FDF79E}" dt="2024-07-11T16:51:22.999" v="4074" actId="13926"/>
      <pc:docMkLst>
        <pc:docMk/>
      </pc:docMkLst>
      <pc:sldChg chg="modSp mod">
        <pc:chgData name="Sarah Tahir" userId="d3593e20-30cf-4cfc-ad44-c3fba6892637" providerId="ADAL" clId="{F7B4AA64-4711-4833-9176-326191FDF79E}" dt="2024-07-11T16:16:46.176" v="3189" actId="404"/>
        <pc:sldMkLst>
          <pc:docMk/>
          <pc:sldMk cId="2581634024" sldId="325"/>
        </pc:sldMkLst>
      </pc:sldChg>
      <pc:sldChg chg="modSp mod">
        <pc:chgData name="Sarah Tahir" userId="d3593e20-30cf-4cfc-ad44-c3fba6892637" providerId="ADAL" clId="{F7B4AA64-4711-4833-9176-326191FDF79E}" dt="2024-07-03T14:02:00.222" v="78" actId="15"/>
        <pc:sldMkLst>
          <pc:docMk/>
          <pc:sldMk cId="810472003" sldId="326"/>
        </pc:sldMkLst>
      </pc:sldChg>
      <pc:sldChg chg="modSp mod">
        <pc:chgData name="Sarah Tahir" userId="d3593e20-30cf-4cfc-ad44-c3fba6892637" providerId="ADAL" clId="{F7B4AA64-4711-4833-9176-326191FDF79E}" dt="2024-07-11T15:45:44.332" v="3084" actId="20577"/>
        <pc:sldMkLst>
          <pc:docMk/>
          <pc:sldMk cId="2072935868" sldId="328"/>
        </pc:sldMkLst>
      </pc:sldChg>
      <pc:sldChg chg="del mod modShow">
        <pc:chgData name="Sarah Tahir" userId="d3593e20-30cf-4cfc-ad44-c3fba6892637" providerId="ADAL" clId="{F7B4AA64-4711-4833-9176-326191FDF79E}" dt="2024-07-03T23:13:02.706" v="1804" actId="47"/>
        <pc:sldMkLst>
          <pc:docMk/>
          <pc:sldMk cId="1871961293" sldId="1307"/>
        </pc:sldMkLst>
      </pc:sldChg>
      <pc:sldChg chg="del mod modShow">
        <pc:chgData name="Sarah Tahir" userId="d3593e20-30cf-4cfc-ad44-c3fba6892637" providerId="ADAL" clId="{F7B4AA64-4711-4833-9176-326191FDF79E}" dt="2024-07-03T23:13:01.545" v="1802" actId="47"/>
        <pc:sldMkLst>
          <pc:docMk/>
          <pc:sldMk cId="3100179150" sldId="1360"/>
        </pc:sldMkLst>
      </pc:sldChg>
      <pc:sldChg chg="del mod modShow">
        <pc:chgData name="Sarah Tahir" userId="d3593e20-30cf-4cfc-ad44-c3fba6892637" providerId="ADAL" clId="{F7B4AA64-4711-4833-9176-326191FDF79E}" dt="2024-07-03T23:13:00.791" v="1801" actId="47"/>
        <pc:sldMkLst>
          <pc:docMk/>
          <pc:sldMk cId="1176655428" sldId="1361"/>
        </pc:sldMkLst>
      </pc:sldChg>
      <pc:sldChg chg="modSp mod">
        <pc:chgData name="Sarah Tahir" userId="d3593e20-30cf-4cfc-ad44-c3fba6892637" providerId="ADAL" clId="{F7B4AA64-4711-4833-9176-326191FDF79E}" dt="2024-07-03T17:05:22.807" v="907" actId="20577"/>
        <pc:sldMkLst>
          <pc:docMk/>
          <pc:sldMk cId="1923010527" sldId="1460"/>
        </pc:sldMkLst>
      </pc:sldChg>
      <pc:sldChg chg="del mod modShow">
        <pc:chgData name="Sarah Tahir" userId="d3593e20-30cf-4cfc-ad44-c3fba6892637" providerId="ADAL" clId="{F7B4AA64-4711-4833-9176-326191FDF79E}" dt="2024-07-03T23:13:04.068" v="1805" actId="47"/>
        <pc:sldMkLst>
          <pc:docMk/>
          <pc:sldMk cId="2664788744" sldId="1462"/>
        </pc:sldMkLst>
      </pc:sldChg>
      <pc:sldChg chg="del mod modShow">
        <pc:chgData name="Sarah Tahir" userId="d3593e20-30cf-4cfc-ad44-c3fba6892637" providerId="ADAL" clId="{F7B4AA64-4711-4833-9176-326191FDF79E}" dt="2024-07-03T23:13:02.168" v="1803" actId="47"/>
        <pc:sldMkLst>
          <pc:docMk/>
          <pc:sldMk cId="199996539" sldId="1495"/>
        </pc:sldMkLst>
      </pc:sldChg>
      <pc:sldChg chg="modSp mod">
        <pc:chgData name="Sarah Tahir" userId="d3593e20-30cf-4cfc-ad44-c3fba6892637" providerId="ADAL" clId="{F7B4AA64-4711-4833-9176-326191FDF79E}" dt="2024-07-03T14:01:42.286" v="74"/>
        <pc:sldMkLst>
          <pc:docMk/>
          <pc:sldMk cId="3621689416" sldId="4101"/>
        </pc:sldMkLst>
      </pc:sldChg>
      <pc:sldChg chg="addSp modSp mod">
        <pc:chgData name="Sarah Tahir" userId="d3593e20-30cf-4cfc-ad44-c3fba6892637" providerId="ADAL" clId="{F7B4AA64-4711-4833-9176-326191FDF79E}" dt="2024-07-03T14:00:46.464" v="58" actId="14100"/>
        <pc:sldMkLst>
          <pc:docMk/>
          <pc:sldMk cId="2175861465" sldId="4106"/>
        </pc:sldMkLst>
      </pc:sldChg>
    </pc:docChg>
  </pc:docChgLst>
  <pc:docChgLst>
    <pc:chgData name="Sarah Tahir" userId="d3593e20-30cf-4cfc-ad44-c3fba6892637" providerId="ADAL" clId="{69E42429-182F-4A99-A9E6-3DDE315AF2D3}"/>
    <pc:docChg chg="custSel addSld modSld sldOrd">
      <pc:chgData name="Sarah Tahir" userId="d3593e20-30cf-4cfc-ad44-c3fba6892637" providerId="ADAL" clId="{69E42429-182F-4A99-A9E6-3DDE315AF2D3}" dt="2024-08-05T21:36:30.319" v="2545" actId="20577"/>
      <pc:docMkLst>
        <pc:docMk/>
      </pc:docMkLst>
      <pc:sldChg chg="modSp mod">
        <pc:chgData name="Sarah Tahir" userId="d3593e20-30cf-4cfc-ad44-c3fba6892637" providerId="ADAL" clId="{69E42429-182F-4A99-A9E6-3DDE315AF2D3}" dt="2024-08-05T21:36:30.319" v="2545" actId="20577"/>
        <pc:sldMkLst>
          <pc:docMk/>
          <pc:sldMk cId="2222631047" sldId="4109"/>
        </pc:sldMkLst>
      </pc:sldChg>
      <pc:sldChg chg="ord">
        <pc:chgData name="Sarah Tahir" userId="d3593e20-30cf-4cfc-ad44-c3fba6892637" providerId="ADAL" clId="{69E42429-182F-4A99-A9E6-3DDE315AF2D3}" dt="2024-08-05T19:31:08.690" v="1239"/>
        <pc:sldMkLst>
          <pc:docMk/>
          <pc:sldMk cId="754306419" sldId="4117"/>
        </pc:sldMkLst>
      </pc:sldChg>
      <pc:sldChg chg="add ord">
        <pc:chgData name="Sarah Tahir" userId="d3593e20-30cf-4cfc-ad44-c3fba6892637" providerId="ADAL" clId="{69E42429-182F-4A99-A9E6-3DDE315AF2D3}" dt="2024-08-05T19:31:12.138" v="1242"/>
        <pc:sldMkLst>
          <pc:docMk/>
          <pc:sldMk cId="657024936" sldId="4119"/>
        </pc:sldMkLst>
      </pc:sldChg>
    </pc:docChg>
  </pc:docChgLst>
  <pc:docChgLst>
    <pc:chgData name="Sarah Tahir" userId="S::sarah.tahir@ranchobiosciences.com::d3593e20-30cf-4cfc-ad44-c3fba6892637" providerId="AD" clId="Web-{3D2B2945-8441-DEF2-1120-8F2CD620E750}"/>
    <pc:docChg chg="addSld delSld modSld sldOrd">
      <pc:chgData name="Sarah Tahir" userId="S::sarah.tahir@ranchobiosciences.com::d3593e20-30cf-4cfc-ad44-c3fba6892637" providerId="AD" clId="Web-{3D2B2945-8441-DEF2-1120-8F2CD620E750}" dt="2024-07-22T13:22:54.725" v="110" actId="20577"/>
      <pc:docMkLst>
        <pc:docMk/>
      </pc:docMkLst>
      <pc:sldChg chg="del">
        <pc:chgData name="Sarah Tahir" userId="S::sarah.tahir@ranchobiosciences.com::d3593e20-30cf-4cfc-ad44-c3fba6892637" providerId="AD" clId="Web-{3D2B2945-8441-DEF2-1120-8F2CD620E750}" dt="2024-07-22T13:20:03.943" v="35"/>
        <pc:sldMkLst>
          <pc:docMk/>
          <pc:sldMk cId="2581634024" sldId="325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5.678" v="37"/>
        <pc:sldMkLst>
          <pc:docMk/>
          <pc:sldMk cId="810472003" sldId="326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11.115" v="38"/>
        <pc:sldMkLst>
          <pc:docMk/>
          <pc:sldMk cId="2072935868" sldId="328"/>
        </pc:sldMkLst>
      </pc:sldChg>
      <pc:sldChg chg="delSp del">
        <pc:chgData name="Sarah Tahir" userId="S::sarah.tahir@ranchobiosciences.com::d3593e20-30cf-4cfc-ad44-c3fba6892637" providerId="AD" clId="Web-{3D2B2945-8441-DEF2-1120-8F2CD620E750}" dt="2024-07-22T13:21:53.381" v="81"/>
        <pc:sldMkLst>
          <pc:docMk/>
          <pc:sldMk cId="1770418844" sldId="1457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2.771" v="33"/>
        <pc:sldMkLst>
          <pc:docMk/>
          <pc:sldMk cId="1923010527" sldId="1460"/>
        </pc:sldMkLst>
      </pc:sldChg>
      <pc:sldChg chg="ord">
        <pc:chgData name="Sarah Tahir" userId="S::sarah.tahir@ranchobiosciences.com::d3593e20-30cf-4cfc-ad44-c3fba6892637" providerId="AD" clId="Web-{3D2B2945-8441-DEF2-1120-8F2CD620E750}" dt="2024-07-22T13:21:58.428" v="82"/>
        <pc:sldMkLst>
          <pc:docMk/>
          <pc:sldMk cId="3345940704" sldId="1464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3.365" v="34"/>
        <pc:sldMkLst>
          <pc:docMk/>
          <pc:sldMk cId="912541066" sldId="1465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4.631" v="36"/>
        <pc:sldMkLst>
          <pc:docMk/>
          <pc:sldMk cId="1312704054" sldId="1466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1.506" v="31"/>
        <pc:sldMkLst>
          <pc:docMk/>
          <pc:sldMk cId="3621689416" sldId="4101"/>
        </pc:sldMkLst>
      </pc:sldChg>
      <pc:sldChg chg="del">
        <pc:chgData name="Sarah Tahir" userId="S::sarah.tahir@ranchobiosciences.com::d3593e20-30cf-4cfc-ad44-c3fba6892637" providerId="AD" clId="Web-{3D2B2945-8441-DEF2-1120-8F2CD620E750}" dt="2024-07-22T13:20:02.193" v="32"/>
        <pc:sldMkLst>
          <pc:docMk/>
          <pc:sldMk cId="2175861465" sldId="4106"/>
        </pc:sldMkLst>
      </pc:sldChg>
      <pc:sldChg chg="modSp del">
        <pc:chgData name="Sarah Tahir" userId="S::sarah.tahir@ranchobiosciences.com::d3593e20-30cf-4cfc-ad44-c3fba6892637" providerId="AD" clId="Web-{3D2B2945-8441-DEF2-1120-8F2CD620E750}" dt="2024-07-22T13:22:40.600" v="100" actId="20577"/>
        <pc:sldMkLst>
          <pc:docMk/>
          <pc:sldMk cId="3748806520" sldId="4108"/>
        </pc:sldMkLst>
      </pc:sldChg>
      <pc:sldChg chg="add del replId">
        <pc:chgData name="Sarah Tahir" userId="S::sarah.tahir@ranchobiosciences.com::d3593e20-30cf-4cfc-ad44-c3fba6892637" providerId="AD" clId="Web-{3D2B2945-8441-DEF2-1120-8F2CD620E750}" dt="2024-07-22T13:20:18.084" v="40"/>
        <pc:sldMkLst>
          <pc:docMk/>
          <pc:sldMk cId="2944212049" sldId="4110"/>
        </pc:sldMkLst>
      </pc:sldChg>
      <pc:sldChg chg="modSp add ord replId">
        <pc:chgData name="Sarah Tahir" userId="S::sarah.tahir@ranchobiosciences.com::d3593e20-30cf-4cfc-ad44-c3fba6892637" providerId="AD" clId="Web-{3D2B2945-8441-DEF2-1120-8F2CD620E750}" dt="2024-07-22T13:22:10.178" v="86" actId="20577"/>
        <pc:sldMkLst>
          <pc:docMk/>
          <pc:sldMk cId="3727935733" sldId="4110"/>
        </pc:sldMkLst>
      </pc:sldChg>
      <pc:sldChg chg="modSp add replId">
        <pc:chgData name="Sarah Tahir" userId="S::sarah.tahir@ranchobiosciences.com::d3593e20-30cf-4cfc-ad44-c3fba6892637" providerId="AD" clId="Web-{3D2B2945-8441-DEF2-1120-8F2CD620E750}" dt="2024-07-22T13:21:23.647" v="60" actId="20577"/>
        <pc:sldMkLst>
          <pc:docMk/>
          <pc:sldMk cId="2079167259" sldId="4111"/>
        </pc:sldMkLst>
      </pc:sldChg>
      <pc:sldChg chg="add replId">
        <pc:chgData name="Sarah Tahir" userId="S::sarah.tahir@ranchobiosciences.com::d3593e20-30cf-4cfc-ad44-c3fba6892637" providerId="AD" clId="Web-{3D2B2945-8441-DEF2-1120-8F2CD620E750}" dt="2024-07-22T13:21:02.178" v="51"/>
        <pc:sldMkLst>
          <pc:docMk/>
          <pc:sldMk cId="56298929" sldId="4112"/>
        </pc:sldMkLst>
      </pc:sldChg>
      <pc:sldChg chg="modSp new">
        <pc:chgData name="Sarah Tahir" userId="S::sarah.tahir@ranchobiosciences.com::d3593e20-30cf-4cfc-ad44-c3fba6892637" providerId="AD" clId="Web-{3D2B2945-8441-DEF2-1120-8F2CD620E750}" dt="2024-07-22T13:21:52.303" v="80" actId="20577"/>
        <pc:sldMkLst>
          <pc:docMk/>
          <pc:sldMk cId="1116397748" sldId="4113"/>
        </pc:sldMkLst>
      </pc:sldChg>
      <pc:sldChg chg="add ord replId">
        <pc:chgData name="Sarah Tahir" userId="S::sarah.tahir@ranchobiosciences.com::d3593e20-30cf-4cfc-ad44-c3fba6892637" providerId="AD" clId="Web-{3D2B2945-8441-DEF2-1120-8F2CD620E750}" dt="2024-07-22T13:22:06.647" v="85"/>
        <pc:sldMkLst>
          <pc:docMk/>
          <pc:sldMk cId="3257020679" sldId="4114"/>
        </pc:sldMkLst>
      </pc:sldChg>
      <pc:sldChg chg="modSp new">
        <pc:chgData name="Sarah Tahir" userId="S::sarah.tahir@ranchobiosciences.com::d3593e20-30cf-4cfc-ad44-c3fba6892637" providerId="AD" clId="Web-{3D2B2945-8441-DEF2-1120-8F2CD620E750}" dt="2024-07-22T13:22:28.491" v="98" actId="20577"/>
        <pc:sldMkLst>
          <pc:docMk/>
          <pc:sldMk cId="1680011828" sldId="4115"/>
        </pc:sldMkLst>
      </pc:sldChg>
      <pc:sldChg chg="modSp new ord">
        <pc:chgData name="Sarah Tahir" userId="S::sarah.tahir@ranchobiosciences.com::d3593e20-30cf-4cfc-ad44-c3fba6892637" providerId="AD" clId="Web-{3D2B2945-8441-DEF2-1120-8F2CD620E750}" dt="2024-07-22T13:22:54.725" v="110" actId="20577"/>
        <pc:sldMkLst>
          <pc:docMk/>
          <pc:sldMk cId="3844523255" sldId="4116"/>
        </pc:sldMkLst>
      </pc:sldChg>
    </pc:docChg>
  </pc:docChgLst>
  <pc:docChgLst>
    <pc:chgData name="Sarah Tahir" userId="S::sarah.tahir@ranchobiosciences.com::d3593e20-30cf-4cfc-ad44-c3fba6892637" providerId="AD" clId="Web-{9DDD835D-A938-5D06-2E8F-DCAEBD43807E}"/>
    <pc:docChg chg="addSld modSld sldOrd">
      <pc:chgData name="Sarah Tahir" userId="S::sarah.tahir@ranchobiosciences.com::d3593e20-30cf-4cfc-ad44-c3fba6892637" providerId="AD" clId="Web-{9DDD835D-A938-5D06-2E8F-DCAEBD43807E}" dt="2024-09-25T16:57:08.424" v="52" actId="20577"/>
      <pc:docMkLst>
        <pc:docMk/>
      </pc:docMkLst>
      <pc:sldChg chg="modSp">
        <pc:chgData name="Sarah Tahir" userId="S::sarah.tahir@ranchobiosciences.com::d3593e20-30cf-4cfc-ad44-c3fba6892637" providerId="AD" clId="Web-{9DDD835D-A938-5D06-2E8F-DCAEBD43807E}" dt="2024-09-25T16:55:33.657" v="35" actId="20577"/>
        <pc:sldMkLst>
          <pc:docMk/>
          <pc:sldMk cId="1116397748" sldId="4113"/>
        </pc:sldMkLst>
      </pc:sldChg>
      <pc:sldChg chg="addSp modSp new mod ord modClrScheme modCm chgLayout">
        <pc:chgData name="Sarah Tahir" userId="S::sarah.tahir@ranchobiosciences.com::d3593e20-30cf-4cfc-ad44-c3fba6892637" providerId="AD" clId="Web-{9DDD835D-A938-5D06-2E8F-DCAEBD43807E}" dt="2024-09-25T16:56:58.393" v="51" actId="20577"/>
        <pc:sldMkLst>
          <pc:docMk/>
          <pc:sldMk cId="1662207496" sldId="415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rah Tahir" userId="S::sarah.tahir@ranchobiosciences.com::d3593e20-30cf-4cfc-ad44-c3fba6892637" providerId="AD" clId="Web-{9DDD835D-A938-5D06-2E8F-DCAEBD43807E}" dt="2024-09-25T16:56:58.393" v="51" actId="20577"/>
              <pc2:cmMkLst xmlns:pc2="http://schemas.microsoft.com/office/powerpoint/2019/9/main/command">
                <pc:docMk/>
                <pc:sldMk cId="1662207496" sldId="4153"/>
                <pc2:cmMk id="{93DFF9B4-9799-414C-BC0B-5373FC163C04}"/>
              </pc2:cmMkLst>
            </pc226:cmChg>
          </p:ext>
        </pc:extLst>
      </pc:sldChg>
      <pc:sldChg chg="modSp add ord replId">
        <pc:chgData name="Sarah Tahir" userId="S::sarah.tahir@ranchobiosciences.com::d3593e20-30cf-4cfc-ad44-c3fba6892637" providerId="AD" clId="Web-{9DDD835D-A938-5D06-2E8F-DCAEBD43807E}" dt="2024-09-25T16:55:50.954" v="39"/>
        <pc:sldMkLst>
          <pc:docMk/>
          <pc:sldMk cId="919408847" sldId="4154"/>
        </pc:sldMkLst>
      </pc:sldChg>
      <pc:sldChg chg="add ord replId">
        <pc:chgData name="Sarah Tahir" userId="S::sarah.tahir@ranchobiosciences.com::d3593e20-30cf-4cfc-ad44-c3fba6892637" providerId="AD" clId="Web-{9DDD835D-A938-5D06-2E8F-DCAEBD43807E}" dt="2024-09-25T16:56:25.799" v="46"/>
        <pc:sldMkLst>
          <pc:docMk/>
          <pc:sldMk cId="988375474" sldId="4155"/>
        </pc:sldMkLst>
      </pc:sldChg>
    </pc:docChg>
  </pc:docChgLst>
  <pc:docChgLst>
    <pc:chgData clId="Web-{DC085D50-F2CF-4265-B5DE-12AC5C149AB9}"/>
    <pc:docChg chg="sldOrd">
      <pc:chgData name="" userId="" providerId="" clId="Web-{DC085D50-F2CF-4265-B5DE-12AC5C149AB9}" dt="2023-09-12T17:36:14.703" v="0"/>
      <pc:docMkLst>
        <pc:docMk/>
      </pc:docMkLst>
      <pc:sldChg chg="ord">
        <pc:chgData name="" userId="" providerId="" clId="Web-{DC085D50-F2CF-4265-B5DE-12AC5C149AB9}" dt="2023-09-12T17:36:14.703" v="0"/>
        <pc:sldMkLst>
          <pc:docMk/>
          <pc:sldMk cId="1982500235" sldId="1504"/>
        </pc:sldMkLst>
      </pc:sldChg>
    </pc:docChg>
  </pc:docChgLst>
  <pc:docChgLst>
    <pc:chgData name="Oleg Stroganov" userId="72162ba4-8119-4aec-b3de-9997a8a10097" providerId="ADAL" clId="{0FD49AFF-DF11-4A0D-8019-275AB3BD41C5}"/>
    <pc:docChg chg="undo custSel addSld delSld modSld">
      <pc:chgData name="Oleg Stroganov" userId="72162ba4-8119-4aec-b3de-9997a8a10097" providerId="ADAL" clId="{0FD49AFF-DF11-4A0D-8019-275AB3BD41C5}" dt="2025-04-17T18:34:01.929" v="243" actId="6549"/>
      <pc:docMkLst>
        <pc:docMk/>
      </pc:docMkLst>
      <pc:sldChg chg="addSp delSp modSp mod">
        <pc:chgData name="Oleg Stroganov" userId="72162ba4-8119-4aec-b3de-9997a8a10097" providerId="ADAL" clId="{0FD49AFF-DF11-4A0D-8019-275AB3BD41C5}" dt="2025-04-17T18:34:01.929" v="243" actId="6549"/>
        <pc:sldMkLst>
          <pc:docMk/>
          <pc:sldMk cId="745311550" sldId="4120"/>
        </pc:sldMkLst>
        <pc:spChg chg="mod">
          <ac:chgData name="Oleg Stroganov" userId="72162ba4-8119-4aec-b3de-9997a8a10097" providerId="ADAL" clId="{0FD49AFF-DF11-4A0D-8019-275AB3BD41C5}" dt="2025-04-16T23:28:20.664" v="57" actId="13926"/>
          <ac:spMkLst>
            <pc:docMk/>
            <pc:sldMk cId="745311550" sldId="4120"/>
            <ac:spMk id="2" creationId="{C30A63D6-514E-3252-2877-9EB95025ED18}"/>
          </ac:spMkLst>
        </pc:spChg>
        <pc:spChg chg="mod">
          <ac:chgData name="Oleg Stroganov" userId="72162ba4-8119-4aec-b3de-9997a8a10097" providerId="ADAL" clId="{0FD49AFF-DF11-4A0D-8019-275AB3BD41C5}" dt="2025-04-17T18:34:01.929" v="243" actId="6549"/>
          <ac:spMkLst>
            <pc:docMk/>
            <pc:sldMk cId="745311550" sldId="4120"/>
            <ac:spMk id="3" creationId="{5AE8FD57-85E1-67C8-D670-A35E9033BDCF}"/>
          </ac:spMkLst>
        </pc:spChg>
        <pc:graphicFrameChg chg="del">
          <ac:chgData name="Oleg Stroganov" userId="72162ba4-8119-4aec-b3de-9997a8a10097" providerId="ADAL" clId="{0FD49AFF-DF11-4A0D-8019-275AB3BD41C5}" dt="2025-04-16T23:25:39.649" v="16" actId="478"/>
          <ac:graphicFrameMkLst>
            <pc:docMk/>
            <pc:sldMk cId="745311550" sldId="4120"/>
            <ac:graphicFrameMk id="4" creationId="{2BA65A44-09C9-D66E-991C-C67FF2551F0C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4:12.017" v="0"/>
          <ac:graphicFrameMkLst>
            <pc:docMk/>
            <pc:sldMk cId="745311550" sldId="4120"/>
            <ac:graphicFrameMk id="5" creationId="{26E95862-23FC-24B4-47CB-91F73F63E940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4:19.578" v="2"/>
          <ac:graphicFrameMkLst>
            <pc:docMk/>
            <pc:sldMk cId="745311550" sldId="4120"/>
            <ac:graphicFrameMk id="6" creationId="{F867A574-F22B-89CF-76F1-D74C99069829}"/>
          </ac:graphicFrameMkLst>
        </pc:graphicFrameChg>
        <pc:graphicFrameChg chg="add del mod">
          <ac:chgData name="Oleg Stroganov" userId="72162ba4-8119-4aec-b3de-9997a8a10097" providerId="ADAL" clId="{0FD49AFF-DF11-4A0D-8019-275AB3BD41C5}" dt="2025-04-16T23:24:31.482" v="5" actId="478"/>
          <ac:graphicFrameMkLst>
            <pc:docMk/>
            <pc:sldMk cId="745311550" sldId="4120"/>
            <ac:graphicFrameMk id="7" creationId="{90DB15D8-21AB-0A49-FAC2-F695CD2921D5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4:54.257" v="6"/>
          <ac:graphicFrameMkLst>
            <pc:docMk/>
            <pc:sldMk cId="745311550" sldId="4120"/>
            <ac:graphicFrameMk id="9" creationId="{389CB4B1-D0DF-94E6-686B-6FE8A25E97AD}"/>
          </ac:graphicFrameMkLst>
        </pc:graphicFrameChg>
        <pc:graphicFrameChg chg="del mod">
          <ac:chgData name="Oleg Stroganov" userId="72162ba4-8119-4aec-b3de-9997a8a10097" providerId="ADAL" clId="{0FD49AFF-DF11-4A0D-8019-275AB3BD41C5}" dt="2025-04-16T23:25:00.634" v="9" actId="478"/>
          <ac:graphicFrameMkLst>
            <pc:docMk/>
            <pc:sldMk cId="745311550" sldId="4120"/>
            <ac:graphicFrameMk id="10" creationId="{F76236B5-2191-F9F9-85EF-E923303CF907}"/>
          </ac:graphicFrameMkLst>
        </pc:graphicFrameChg>
        <pc:graphicFrameChg chg="add mod modGraphic">
          <ac:chgData name="Oleg Stroganov" userId="72162ba4-8119-4aec-b3de-9997a8a10097" providerId="ADAL" clId="{0FD49AFF-DF11-4A0D-8019-275AB3BD41C5}" dt="2025-04-16T23:25:14.453" v="12" actId="14100"/>
          <ac:graphicFrameMkLst>
            <pc:docMk/>
            <pc:sldMk cId="745311550" sldId="4120"/>
            <ac:graphicFrameMk id="11" creationId="{8090D659-F7C7-33C5-80BC-5B5969C7BD9A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5:32.101" v="13"/>
          <ac:graphicFrameMkLst>
            <pc:docMk/>
            <pc:sldMk cId="745311550" sldId="4120"/>
            <ac:graphicFrameMk id="12" creationId="{51CCFD4F-516A-E8A5-1995-0F5DD22C2ED8}"/>
          </ac:graphicFrameMkLst>
        </pc:graphicFrameChg>
        <pc:graphicFrameChg chg="add del mod modGraphic">
          <ac:chgData name="Oleg Stroganov" userId="72162ba4-8119-4aec-b3de-9997a8a10097" providerId="ADAL" clId="{0FD49AFF-DF11-4A0D-8019-275AB3BD41C5}" dt="2025-04-16T23:26:19.109" v="28" actId="478"/>
          <ac:graphicFrameMkLst>
            <pc:docMk/>
            <pc:sldMk cId="745311550" sldId="4120"/>
            <ac:graphicFrameMk id="15" creationId="{376B4365-23E6-5D51-5D65-DA753ABC08FD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6:10.621" v="24"/>
          <ac:graphicFrameMkLst>
            <pc:docMk/>
            <pc:sldMk cId="745311550" sldId="4120"/>
            <ac:graphicFrameMk id="16" creationId="{26F3F9AF-08E0-82A9-DE90-815E8BE8ED13}"/>
          </ac:graphicFrameMkLst>
        </pc:graphicFrameChg>
        <pc:graphicFrameChg chg="del">
          <ac:chgData name="Oleg Stroganov" userId="72162ba4-8119-4aec-b3de-9997a8a10097" providerId="ADAL" clId="{0FD49AFF-DF11-4A0D-8019-275AB3BD41C5}" dt="2025-04-16T23:26:34.474" v="32" actId="478"/>
          <ac:graphicFrameMkLst>
            <pc:docMk/>
            <pc:sldMk cId="745311550" sldId="4120"/>
            <ac:graphicFrameMk id="17" creationId="{A0A3FCFA-2FEC-ED4E-61BB-65AD0CCD648B}"/>
          </ac:graphicFrameMkLst>
        </pc:graphicFrameChg>
        <pc:graphicFrameChg chg="add mod modGraphic">
          <ac:chgData name="Oleg Stroganov" userId="72162ba4-8119-4aec-b3de-9997a8a10097" providerId="ADAL" clId="{0FD49AFF-DF11-4A0D-8019-275AB3BD41C5}" dt="2025-04-16T23:26:27.428" v="31" actId="403"/>
          <ac:graphicFrameMkLst>
            <pc:docMk/>
            <pc:sldMk cId="745311550" sldId="4120"/>
            <ac:graphicFrameMk id="19" creationId="{81B93212-6E64-37C5-0F04-10E37DD00AA5}"/>
          </ac:graphicFrameMkLst>
        </pc:graphicFrameChg>
        <pc:graphicFrameChg chg="del">
          <ac:chgData name="Oleg Stroganov" userId="72162ba4-8119-4aec-b3de-9997a8a10097" providerId="ADAL" clId="{0FD49AFF-DF11-4A0D-8019-275AB3BD41C5}" dt="2025-04-16T23:27:04.562" v="37" actId="478"/>
          <ac:graphicFrameMkLst>
            <pc:docMk/>
            <pc:sldMk cId="745311550" sldId="4120"/>
            <ac:graphicFrameMk id="20" creationId="{4E217D31-2831-C958-F8FB-D3BA9E8073BC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6:51.557" v="33"/>
          <ac:graphicFrameMkLst>
            <pc:docMk/>
            <pc:sldMk cId="745311550" sldId="4120"/>
            <ac:graphicFrameMk id="21" creationId="{F85DBAE2-6B4D-CA9C-E670-A2D0DED545C9}"/>
          </ac:graphicFrameMkLst>
        </pc:graphicFrameChg>
        <pc:graphicFrameChg chg="add mod modGraphic">
          <ac:chgData name="Oleg Stroganov" userId="72162ba4-8119-4aec-b3de-9997a8a10097" providerId="ADAL" clId="{0FD49AFF-DF11-4A0D-8019-275AB3BD41C5}" dt="2025-04-16T23:26:58.947" v="36" actId="14100"/>
          <ac:graphicFrameMkLst>
            <pc:docMk/>
            <pc:sldMk cId="745311550" sldId="4120"/>
            <ac:graphicFrameMk id="23" creationId="{C9E841AA-509E-D7D0-D959-4CFD39308758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7:13.535" v="38"/>
          <ac:graphicFrameMkLst>
            <pc:docMk/>
            <pc:sldMk cId="745311550" sldId="4120"/>
            <ac:graphicFrameMk id="24" creationId="{152F24A4-C6D4-4D9A-0E78-3752D1E764D0}"/>
          </ac:graphicFrameMkLst>
        </pc:graphicFrameChg>
        <pc:graphicFrameChg chg="del">
          <ac:chgData name="Oleg Stroganov" userId="72162ba4-8119-4aec-b3de-9997a8a10097" providerId="ADAL" clId="{0FD49AFF-DF11-4A0D-8019-275AB3BD41C5}" dt="2025-04-16T23:27:29.192" v="45" actId="478"/>
          <ac:graphicFrameMkLst>
            <pc:docMk/>
            <pc:sldMk cId="745311550" sldId="4120"/>
            <ac:graphicFrameMk id="25" creationId="{9CCABCBF-2CEB-2F4C-4FB5-263BB7294FA1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7:15.272" v="39"/>
          <ac:graphicFrameMkLst>
            <pc:docMk/>
            <pc:sldMk cId="745311550" sldId="4120"/>
            <ac:graphicFrameMk id="26" creationId="{0C20E921-024E-B669-C8EF-36550003A2C7}"/>
          </ac:graphicFrameMkLst>
        </pc:graphicFrameChg>
        <pc:graphicFrameChg chg="add mod modGraphic">
          <ac:chgData name="Oleg Stroganov" userId="72162ba4-8119-4aec-b3de-9997a8a10097" providerId="ADAL" clId="{0FD49AFF-DF11-4A0D-8019-275AB3BD41C5}" dt="2025-04-16T23:27:26.642" v="44" actId="14100"/>
          <ac:graphicFrameMkLst>
            <pc:docMk/>
            <pc:sldMk cId="745311550" sldId="4120"/>
            <ac:graphicFrameMk id="27" creationId="{D111D25A-9BEE-42B1-507A-3AA0FE1C72AC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7:38.235" v="46"/>
          <ac:graphicFrameMkLst>
            <pc:docMk/>
            <pc:sldMk cId="745311550" sldId="4120"/>
            <ac:graphicFrameMk id="28" creationId="{FAF8D010-A731-C095-9893-5505EC4C3871}"/>
          </ac:graphicFrameMkLst>
        </pc:graphicFrameChg>
        <pc:graphicFrameChg chg="add del mod">
          <ac:chgData name="Oleg Stroganov" userId="72162ba4-8119-4aec-b3de-9997a8a10097" providerId="ADAL" clId="{0FD49AFF-DF11-4A0D-8019-275AB3BD41C5}" dt="2025-04-16T23:27:54.241" v="49" actId="478"/>
          <ac:graphicFrameMkLst>
            <pc:docMk/>
            <pc:sldMk cId="745311550" sldId="4120"/>
            <ac:graphicFrameMk id="29" creationId="{312CE05D-24D5-4FFB-EEBC-6439B40DD047}"/>
          </ac:graphicFrameMkLst>
        </pc:graphicFrameChg>
        <pc:graphicFrameChg chg="add mod">
          <ac:chgData name="Oleg Stroganov" userId="72162ba4-8119-4aec-b3de-9997a8a10097" providerId="ADAL" clId="{0FD49AFF-DF11-4A0D-8019-275AB3BD41C5}" dt="2025-04-16T23:27:55.144" v="50"/>
          <ac:graphicFrameMkLst>
            <pc:docMk/>
            <pc:sldMk cId="745311550" sldId="4120"/>
            <ac:graphicFrameMk id="30" creationId="{F60511D2-DF0B-38B2-B5EC-5A9743B922C3}"/>
          </ac:graphicFrameMkLst>
        </pc:graphicFrameChg>
        <pc:graphicFrameChg chg="add mod modGraphic">
          <ac:chgData name="Oleg Stroganov" userId="72162ba4-8119-4aec-b3de-9997a8a10097" providerId="ADAL" clId="{0FD49AFF-DF11-4A0D-8019-275AB3BD41C5}" dt="2025-04-16T23:28:09.805" v="56" actId="14100"/>
          <ac:graphicFrameMkLst>
            <pc:docMk/>
            <pc:sldMk cId="745311550" sldId="4120"/>
            <ac:graphicFrameMk id="31" creationId="{EBF95145-1AEB-51A8-48CE-CBFF5E4F8111}"/>
          </ac:graphicFrameMkLst>
        </pc:graphicFrameChg>
      </pc:sldChg>
      <pc:sldChg chg="addSp delSp modSp mod">
        <pc:chgData name="Oleg Stroganov" userId="72162ba4-8119-4aec-b3de-9997a8a10097" providerId="ADAL" clId="{0FD49AFF-DF11-4A0D-8019-275AB3BD41C5}" dt="2025-04-16T23:29:52.953" v="71" actId="13926"/>
        <pc:sldMkLst>
          <pc:docMk/>
          <pc:sldMk cId="953843083" sldId="4158"/>
        </pc:sldMkLst>
        <pc:spChg chg="mod">
          <ac:chgData name="Oleg Stroganov" userId="72162ba4-8119-4aec-b3de-9997a8a10097" providerId="ADAL" clId="{0FD49AFF-DF11-4A0D-8019-275AB3BD41C5}" dt="2025-04-16T23:29:52.953" v="71" actId="13926"/>
          <ac:spMkLst>
            <pc:docMk/>
            <pc:sldMk cId="953843083" sldId="4158"/>
            <ac:spMk id="2" creationId="{785D6251-D35A-EA7E-CE06-E8BEFC843DC8}"/>
          </ac:spMkLst>
        </pc:spChg>
        <pc:graphicFrameChg chg="add mod">
          <ac:chgData name="Oleg Stroganov" userId="72162ba4-8119-4aec-b3de-9997a8a10097" providerId="ADAL" clId="{0FD49AFF-DF11-4A0D-8019-275AB3BD41C5}" dt="2025-04-16T23:28:44.394" v="58"/>
          <ac:graphicFrameMkLst>
            <pc:docMk/>
            <pc:sldMk cId="953843083" sldId="4158"/>
            <ac:graphicFrameMk id="3" creationId="{0BEB2F2E-4AAF-C36D-645E-802C7F654229}"/>
          </ac:graphicFrameMkLst>
        </pc:graphicFrameChg>
        <pc:graphicFrameChg chg="modGraphic">
          <ac:chgData name="Oleg Stroganov" userId="72162ba4-8119-4aec-b3de-9997a8a10097" providerId="ADAL" clId="{0FD49AFF-DF11-4A0D-8019-275AB3BD41C5}" dt="2025-04-16T23:29:22.669" v="68" actId="207"/>
          <ac:graphicFrameMkLst>
            <pc:docMk/>
            <pc:sldMk cId="953843083" sldId="4158"/>
            <ac:graphicFrameMk id="4" creationId="{A32E5AFB-3E07-3D8C-5DC7-847B386C0DE7}"/>
          </ac:graphicFrameMkLst>
        </pc:graphicFrameChg>
        <pc:graphicFrameChg chg="add mod modGraphic">
          <ac:chgData name="Oleg Stroganov" userId="72162ba4-8119-4aec-b3de-9997a8a10097" providerId="ADAL" clId="{0FD49AFF-DF11-4A0D-8019-275AB3BD41C5}" dt="2025-04-16T23:28:58.836" v="64" actId="1076"/>
          <ac:graphicFrameMkLst>
            <pc:docMk/>
            <pc:sldMk cId="953843083" sldId="4158"/>
            <ac:graphicFrameMk id="5" creationId="{D78DD59B-1D3D-BB93-A992-D8B310F6E885}"/>
          </ac:graphicFrameMkLst>
        </pc:graphicFrameChg>
        <pc:graphicFrameChg chg="del">
          <ac:chgData name="Oleg Stroganov" userId="72162ba4-8119-4aec-b3de-9997a8a10097" providerId="ADAL" clId="{0FD49AFF-DF11-4A0D-8019-275AB3BD41C5}" dt="2025-04-16T23:28:55.531" v="63" actId="478"/>
          <ac:graphicFrameMkLst>
            <pc:docMk/>
            <pc:sldMk cId="953843083" sldId="4158"/>
            <ac:graphicFrameMk id="6" creationId="{7B5270DE-3621-4B25-8A40-C06D7E7B4F02}"/>
          </ac:graphicFrameMkLst>
        </pc:graphicFrameChg>
        <pc:graphicFrameChg chg="modGraphic">
          <ac:chgData name="Oleg Stroganov" userId="72162ba4-8119-4aec-b3de-9997a8a10097" providerId="ADAL" clId="{0FD49AFF-DF11-4A0D-8019-275AB3BD41C5}" dt="2025-04-16T23:29:34.914" v="69" actId="207"/>
          <ac:graphicFrameMkLst>
            <pc:docMk/>
            <pc:sldMk cId="953843083" sldId="4158"/>
            <ac:graphicFrameMk id="7" creationId="{47034EFD-07C8-1854-17A4-F3015819CF39}"/>
          </ac:graphicFrameMkLst>
        </pc:graphicFrameChg>
        <pc:graphicFrameChg chg="modGraphic">
          <ac:chgData name="Oleg Stroganov" userId="72162ba4-8119-4aec-b3de-9997a8a10097" providerId="ADAL" clId="{0FD49AFF-DF11-4A0D-8019-275AB3BD41C5}" dt="2025-04-16T23:29:48.160" v="70" actId="207"/>
          <ac:graphicFrameMkLst>
            <pc:docMk/>
            <pc:sldMk cId="953843083" sldId="4158"/>
            <ac:graphicFrameMk id="16" creationId="{9C7E1EBF-F19E-2768-756F-DADB7EBFC27F}"/>
          </ac:graphicFrameMkLst>
        </pc:graphicFrameChg>
      </pc:sldChg>
      <pc:sldChg chg="modSp mod">
        <pc:chgData name="Oleg Stroganov" userId="72162ba4-8119-4aec-b3de-9997a8a10097" providerId="ADAL" clId="{0FD49AFF-DF11-4A0D-8019-275AB3BD41C5}" dt="2025-04-17T17:14:35.738" v="233" actId="20577"/>
        <pc:sldMkLst>
          <pc:docMk/>
          <pc:sldMk cId="1168079318" sldId="4175"/>
        </pc:sldMkLst>
        <pc:spChg chg="mod">
          <ac:chgData name="Oleg Stroganov" userId="72162ba4-8119-4aec-b3de-9997a8a10097" providerId="ADAL" clId="{0FD49AFF-DF11-4A0D-8019-275AB3BD41C5}" dt="2025-04-17T17:14:35.738" v="233" actId="20577"/>
          <ac:spMkLst>
            <pc:docMk/>
            <pc:sldMk cId="1168079318" sldId="4175"/>
            <ac:spMk id="3" creationId="{17A13BFF-0DE0-548F-916C-5CEF9C54EDF8}"/>
          </ac:spMkLst>
        </pc:spChg>
      </pc:sldChg>
      <pc:sldChg chg="addSp delSp modSp add mod">
        <pc:chgData name="Oleg Stroganov" userId="72162ba4-8119-4aec-b3de-9997a8a10097" providerId="ADAL" clId="{0FD49AFF-DF11-4A0D-8019-275AB3BD41C5}" dt="2025-04-17T17:13:56.911" v="149" actId="1076"/>
        <pc:sldMkLst>
          <pc:docMk/>
          <pc:sldMk cId="3753981732" sldId="4177"/>
        </pc:sldMkLst>
        <pc:spChg chg="mod">
          <ac:chgData name="Oleg Stroganov" userId="72162ba4-8119-4aec-b3de-9997a8a10097" providerId="ADAL" clId="{0FD49AFF-DF11-4A0D-8019-275AB3BD41C5}" dt="2025-04-17T17:12:45.688" v="92" actId="6549"/>
          <ac:spMkLst>
            <pc:docMk/>
            <pc:sldMk cId="3753981732" sldId="4177"/>
            <ac:spMk id="2" creationId="{BC9990F2-05D7-DEF9-E069-E45A6A8253A4}"/>
          </ac:spMkLst>
        </pc:spChg>
        <pc:spChg chg="del">
          <ac:chgData name="Oleg Stroganov" userId="72162ba4-8119-4aec-b3de-9997a8a10097" providerId="ADAL" clId="{0FD49AFF-DF11-4A0D-8019-275AB3BD41C5}" dt="2025-04-17T17:12:58.100" v="132" actId="478"/>
          <ac:spMkLst>
            <pc:docMk/>
            <pc:sldMk cId="3753981732" sldId="4177"/>
            <ac:spMk id="8" creationId="{57359201-D3F2-81AC-DEF4-D5870A6E9548}"/>
          </ac:spMkLst>
        </pc:spChg>
        <pc:spChg chg="del">
          <ac:chgData name="Oleg Stroganov" userId="72162ba4-8119-4aec-b3de-9997a8a10097" providerId="ADAL" clId="{0FD49AFF-DF11-4A0D-8019-275AB3BD41C5}" dt="2025-04-17T17:12:58.100" v="132" actId="478"/>
          <ac:spMkLst>
            <pc:docMk/>
            <pc:sldMk cId="3753981732" sldId="4177"/>
            <ac:spMk id="10" creationId="{3662C9D9-7696-F40B-FC66-0E73718EAC77}"/>
          </ac:spMkLst>
        </pc:spChg>
        <pc:spChg chg="del">
          <ac:chgData name="Oleg Stroganov" userId="72162ba4-8119-4aec-b3de-9997a8a10097" providerId="ADAL" clId="{0FD49AFF-DF11-4A0D-8019-275AB3BD41C5}" dt="2025-04-17T17:12:58.100" v="132" actId="478"/>
          <ac:spMkLst>
            <pc:docMk/>
            <pc:sldMk cId="3753981732" sldId="4177"/>
            <ac:spMk id="13" creationId="{3989390C-8DA1-6E40-B3D1-0B2095EC12D8}"/>
          </ac:spMkLst>
        </pc:spChg>
        <pc:spChg chg="del">
          <ac:chgData name="Oleg Stroganov" userId="72162ba4-8119-4aec-b3de-9997a8a10097" providerId="ADAL" clId="{0FD49AFF-DF11-4A0D-8019-275AB3BD41C5}" dt="2025-04-17T17:12:58.100" v="132" actId="478"/>
          <ac:spMkLst>
            <pc:docMk/>
            <pc:sldMk cId="3753981732" sldId="4177"/>
            <ac:spMk id="14" creationId="{280C416A-3C2F-1171-DB24-3BB02641D62C}"/>
          </ac:spMkLst>
        </pc:spChg>
        <pc:spChg chg="mod">
          <ac:chgData name="Oleg Stroganov" userId="72162ba4-8119-4aec-b3de-9997a8a10097" providerId="ADAL" clId="{0FD49AFF-DF11-4A0D-8019-275AB3BD41C5}" dt="2025-04-17T17:12:55.680" v="131" actId="20577"/>
          <ac:spMkLst>
            <pc:docMk/>
            <pc:sldMk cId="3753981732" sldId="4177"/>
            <ac:spMk id="17" creationId="{52C91307-8AE3-BD49-F27D-85A48A821ABC}"/>
          </ac:spMkLst>
        </pc:spChg>
        <pc:spChg chg="del">
          <ac:chgData name="Oleg Stroganov" userId="72162ba4-8119-4aec-b3de-9997a8a10097" providerId="ADAL" clId="{0FD49AFF-DF11-4A0D-8019-275AB3BD41C5}" dt="2025-04-17T17:12:58.100" v="132" actId="478"/>
          <ac:spMkLst>
            <pc:docMk/>
            <pc:sldMk cId="3753981732" sldId="4177"/>
            <ac:spMk id="18" creationId="{E5E462D3-F9B1-E8D4-5B97-7ABB93AC375C}"/>
          </ac:spMkLst>
        </pc:spChg>
        <pc:graphicFrameChg chg="del">
          <ac:chgData name="Oleg Stroganov" userId="72162ba4-8119-4aec-b3de-9997a8a10097" providerId="ADAL" clId="{0FD49AFF-DF11-4A0D-8019-275AB3BD41C5}" dt="2025-04-17T17:12:58.100" v="132" actId="478"/>
          <ac:graphicFrameMkLst>
            <pc:docMk/>
            <pc:sldMk cId="3753981732" sldId="4177"/>
            <ac:graphicFrameMk id="4" creationId="{171C0311-9F40-349A-1C54-56AA3A053550}"/>
          </ac:graphicFrameMkLst>
        </pc:graphicFrameChg>
        <pc:graphicFrameChg chg="del">
          <ac:chgData name="Oleg Stroganov" userId="72162ba4-8119-4aec-b3de-9997a8a10097" providerId="ADAL" clId="{0FD49AFF-DF11-4A0D-8019-275AB3BD41C5}" dt="2025-04-17T17:12:58.100" v="132" actId="478"/>
          <ac:graphicFrameMkLst>
            <pc:docMk/>
            <pc:sldMk cId="3753981732" sldId="4177"/>
            <ac:graphicFrameMk id="5" creationId="{0721A270-2A36-94CE-845E-302C99788CD5}"/>
          </ac:graphicFrameMkLst>
        </pc:graphicFrameChg>
        <pc:graphicFrameChg chg="del">
          <ac:chgData name="Oleg Stroganov" userId="72162ba4-8119-4aec-b3de-9997a8a10097" providerId="ADAL" clId="{0FD49AFF-DF11-4A0D-8019-275AB3BD41C5}" dt="2025-04-17T17:12:58.100" v="132" actId="478"/>
          <ac:graphicFrameMkLst>
            <pc:docMk/>
            <pc:sldMk cId="3753981732" sldId="4177"/>
            <ac:graphicFrameMk id="7" creationId="{6526EE96-9CF6-6131-8158-68BEA2E9F490}"/>
          </ac:graphicFrameMkLst>
        </pc:graphicFrameChg>
        <pc:graphicFrameChg chg="del">
          <ac:chgData name="Oleg Stroganov" userId="72162ba4-8119-4aec-b3de-9997a8a10097" providerId="ADAL" clId="{0FD49AFF-DF11-4A0D-8019-275AB3BD41C5}" dt="2025-04-17T17:12:58.100" v="132" actId="478"/>
          <ac:graphicFrameMkLst>
            <pc:docMk/>
            <pc:sldMk cId="3753981732" sldId="4177"/>
            <ac:graphicFrameMk id="16" creationId="{D9757C41-696B-F56D-40C4-58945A7A7C00}"/>
          </ac:graphicFrameMkLst>
        </pc:graphicFrameChg>
        <pc:picChg chg="add del mod">
          <ac:chgData name="Oleg Stroganov" userId="72162ba4-8119-4aec-b3de-9997a8a10097" providerId="ADAL" clId="{0FD49AFF-DF11-4A0D-8019-275AB3BD41C5}" dt="2025-04-17T17:13:45.849" v="142" actId="478"/>
          <ac:picMkLst>
            <pc:docMk/>
            <pc:sldMk cId="3753981732" sldId="4177"/>
            <ac:picMk id="6" creationId="{7254F6C8-45EA-CAC4-B29D-747E1714FD00}"/>
          </ac:picMkLst>
        </pc:picChg>
        <pc:picChg chg="add mod">
          <ac:chgData name="Oleg Stroganov" userId="72162ba4-8119-4aec-b3de-9997a8a10097" providerId="ADAL" clId="{0FD49AFF-DF11-4A0D-8019-275AB3BD41C5}" dt="2025-04-17T17:13:56.911" v="149" actId="1076"/>
          <ac:picMkLst>
            <pc:docMk/>
            <pc:sldMk cId="3753981732" sldId="4177"/>
            <ac:picMk id="11" creationId="{BD238D06-4BA8-7C62-1241-C4071A02E7C1}"/>
          </ac:picMkLst>
        </pc:picChg>
      </pc:sldChg>
      <pc:sldChg chg="add del">
        <pc:chgData name="Oleg Stroganov" userId="72162ba4-8119-4aec-b3de-9997a8a10097" providerId="ADAL" clId="{0FD49AFF-DF11-4A0D-8019-275AB3BD41C5}" dt="2025-04-17T17:13:00.440" v="134"/>
        <pc:sldMkLst>
          <pc:docMk/>
          <pc:sldMk cId="2620268698" sldId="4178"/>
        </pc:sldMkLst>
      </pc:sldChg>
    </pc:docChg>
  </pc:docChgLst>
  <pc:docChgLst>
    <pc:chgData name="Sarah Tahir" userId="S::sarah.tahir@ranchobiosciences.com::d3593e20-30cf-4cfc-ad44-c3fba6892637" providerId="AD" clId="Web-{B86FBA93-11FE-920E-C44B-AF77F44AE285}"/>
    <pc:docChg chg="modSld">
      <pc:chgData name="Sarah Tahir" userId="S::sarah.tahir@ranchobiosciences.com::d3593e20-30cf-4cfc-ad44-c3fba6892637" providerId="AD" clId="Web-{B86FBA93-11FE-920E-C44B-AF77F44AE285}" dt="2024-07-10T18:34:25.274" v="3" actId="20577"/>
      <pc:docMkLst>
        <pc:docMk/>
      </pc:docMkLst>
      <pc:sldChg chg="modSp">
        <pc:chgData name="Sarah Tahir" userId="S::sarah.tahir@ranchobiosciences.com::d3593e20-30cf-4cfc-ad44-c3fba6892637" providerId="AD" clId="Web-{B86FBA93-11FE-920E-C44B-AF77F44AE285}" dt="2024-07-10T18:34:25.274" v="3" actId="20577"/>
        <pc:sldMkLst>
          <pc:docMk/>
          <pc:sldMk cId="2161088717" sldId="316"/>
        </pc:sldMkLst>
      </pc:sldChg>
    </pc:docChg>
  </pc:docChgLst>
  <pc:docChgLst>
    <pc:chgData name="Sarah Tahir" userId="d3593e20-30cf-4cfc-ad44-c3fba6892637" providerId="ADAL" clId="{612BC11D-B321-4C8D-932E-7068987C2085}"/>
    <pc:docChg chg="undo custSel addSld delSld modSld sldOrd">
      <pc:chgData name="Sarah Tahir" userId="d3593e20-30cf-4cfc-ad44-c3fba6892637" providerId="ADAL" clId="{612BC11D-B321-4C8D-932E-7068987C2085}" dt="2025-04-17T18:56:23.481" v="3778" actId="6549"/>
      <pc:docMkLst>
        <pc:docMk/>
      </pc:docMkLst>
      <pc:sldChg chg="modSp mod">
        <pc:chgData name="Sarah Tahir" userId="d3593e20-30cf-4cfc-ad44-c3fba6892637" providerId="ADAL" clId="{612BC11D-B321-4C8D-932E-7068987C2085}" dt="2025-04-17T16:56:49.550" v="3148" actId="20577"/>
        <pc:sldMkLst>
          <pc:docMk/>
          <pc:sldMk cId="2161088717" sldId="316"/>
        </pc:sldMkLst>
        <pc:spChg chg="mod">
          <ac:chgData name="Sarah Tahir" userId="d3593e20-30cf-4cfc-ad44-c3fba6892637" providerId="ADAL" clId="{612BC11D-B321-4C8D-932E-7068987C2085}" dt="2025-04-17T16:56:49.550" v="3148" actId="20577"/>
          <ac:spMkLst>
            <pc:docMk/>
            <pc:sldMk cId="2161088717" sldId="316"/>
            <ac:spMk id="2" creationId="{47A0192C-D90C-43F8-99AF-2A41B5D63791}"/>
          </ac:spMkLst>
        </pc:spChg>
        <pc:spChg chg="mod">
          <ac:chgData name="Sarah Tahir" userId="d3593e20-30cf-4cfc-ad44-c3fba6892637" providerId="ADAL" clId="{612BC11D-B321-4C8D-932E-7068987C2085}" dt="2025-04-02T18:14:17.062" v="21" actId="20577"/>
          <ac:spMkLst>
            <pc:docMk/>
            <pc:sldMk cId="2161088717" sldId="316"/>
            <ac:spMk id="3" creationId="{5A98BB64-925E-483E-B09A-D220534D77E4}"/>
          </ac:spMkLst>
        </pc:spChg>
        <pc:spChg chg="mod">
          <ac:chgData name="Sarah Tahir" userId="d3593e20-30cf-4cfc-ad44-c3fba6892637" providerId="ADAL" clId="{612BC11D-B321-4C8D-932E-7068987C2085}" dt="2025-04-02T18:13:56.652" v="12" actId="20577"/>
          <ac:spMkLst>
            <pc:docMk/>
            <pc:sldMk cId="2161088717" sldId="316"/>
            <ac:spMk id="4" creationId="{6D70F8A1-6B1C-403E-93AE-E0D2A87ECB39}"/>
          </ac:spMkLst>
        </pc:spChg>
      </pc:sldChg>
      <pc:sldChg chg="modSp mod">
        <pc:chgData name="Sarah Tahir" userId="d3593e20-30cf-4cfc-ad44-c3fba6892637" providerId="ADAL" clId="{612BC11D-B321-4C8D-932E-7068987C2085}" dt="2025-04-14T19:42:36.899" v="2333" actId="13926"/>
        <pc:sldMkLst>
          <pc:docMk/>
          <pc:sldMk cId="745311550" sldId="4120"/>
        </pc:sldMkLst>
        <pc:spChg chg="mod">
          <ac:chgData name="Sarah Tahir" userId="d3593e20-30cf-4cfc-ad44-c3fba6892637" providerId="ADAL" clId="{612BC11D-B321-4C8D-932E-7068987C2085}" dt="2025-04-14T19:42:36.899" v="2333" actId="13926"/>
          <ac:spMkLst>
            <pc:docMk/>
            <pc:sldMk cId="745311550" sldId="4120"/>
            <ac:spMk id="2" creationId="{C30A63D6-514E-3252-2877-9EB95025ED18}"/>
          </ac:spMkLst>
        </pc:spChg>
      </pc:sldChg>
      <pc:sldChg chg="modSp mod">
        <pc:chgData name="Sarah Tahir" userId="d3593e20-30cf-4cfc-ad44-c3fba6892637" providerId="ADAL" clId="{612BC11D-B321-4C8D-932E-7068987C2085}" dt="2025-04-14T20:12:42.878" v="3132" actId="13926"/>
        <pc:sldMkLst>
          <pc:docMk/>
          <pc:sldMk cId="953843083" sldId="4158"/>
        </pc:sldMkLst>
        <pc:spChg chg="mod">
          <ac:chgData name="Sarah Tahir" userId="d3593e20-30cf-4cfc-ad44-c3fba6892637" providerId="ADAL" clId="{612BC11D-B321-4C8D-932E-7068987C2085}" dt="2025-04-14T20:12:42.878" v="3132" actId="13926"/>
          <ac:spMkLst>
            <pc:docMk/>
            <pc:sldMk cId="953843083" sldId="4158"/>
            <ac:spMk id="2" creationId="{785D6251-D35A-EA7E-CE06-E8BEFC843DC8}"/>
          </ac:spMkLst>
        </pc:spChg>
      </pc:sldChg>
      <pc:sldChg chg="addSp delSp modSp mod">
        <pc:chgData name="Sarah Tahir" userId="d3593e20-30cf-4cfc-ad44-c3fba6892637" providerId="ADAL" clId="{612BC11D-B321-4C8D-932E-7068987C2085}" dt="2025-04-14T18:17:04.178" v="1890"/>
        <pc:sldMkLst>
          <pc:docMk/>
          <pc:sldMk cId="493865364" sldId="4168"/>
        </pc:sldMkLst>
        <pc:spChg chg="mod ord">
          <ac:chgData name="Sarah Tahir" userId="d3593e20-30cf-4cfc-ad44-c3fba6892637" providerId="ADAL" clId="{612BC11D-B321-4C8D-932E-7068987C2085}" dt="2025-04-14T18:17:03.973" v="1720"/>
          <ac:spMkLst>
            <pc:docMk/>
            <pc:sldMk cId="493865364" sldId="4168"/>
            <ac:spMk id="2" creationId="{FC8A6F7B-2A7C-C419-7261-00E8C875C049}"/>
          </ac:spMkLst>
        </pc:spChg>
        <pc:spChg chg="mod ord">
          <ac:chgData name="Sarah Tahir" userId="d3593e20-30cf-4cfc-ad44-c3fba6892637" providerId="ADAL" clId="{612BC11D-B321-4C8D-932E-7068987C2085}" dt="2025-04-14T18:17:03.975" v="1722"/>
          <ac:spMkLst>
            <pc:docMk/>
            <pc:sldMk cId="493865364" sldId="4168"/>
            <ac:spMk id="3" creationId="{8B9104C3-09D0-0DED-1A56-2C6E3B56A4B1}"/>
          </ac:spMkLst>
        </pc:spChg>
        <pc:spChg chg="mod">
          <ac:chgData name="Sarah Tahir" userId="d3593e20-30cf-4cfc-ad44-c3fba6892637" providerId="ADAL" clId="{612BC11D-B321-4C8D-932E-7068987C2085}" dt="2025-04-14T18:17:03.982" v="1735"/>
          <ac:spMkLst>
            <pc:docMk/>
            <pc:sldMk cId="493865364" sldId="4168"/>
            <ac:spMk id="4" creationId="{AC91BCFE-0066-0234-3833-774C8701A485}"/>
          </ac:spMkLst>
        </pc:spChg>
        <pc:spChg chg="mod ord">
          <ac:chgData name="Sarah Tahir" userId="d3593e20-30cf-4cfc-ad44-c3fba6892637" providerId="ADAL" clId="{612BC11D-B321-4C8D-932E-7068987C2085}" dt="2025-04-14T18:17:03.984" v="1737"/>
          <ac:spMkLst>
            <pc:docMk/>
            <pc:sldMk cId="493865364" sldId="4168"/>
            <ac:spMk id="5" creationId="{EB460990-2919-F8F7-3FD3-934C87ED4CCE}"/>
          </ac:spMkLst>
        </pc:spChg>
        <pc:spChg chg="mod">
          <ac:chgData name="Sarah Tahir" userId="d3593e20-30cf-4cfc-ad44-c3fba6892637" providerId="ADAL" clId="{612BC11D-B321-4C8D-932E-7068987C2085}" dt="2025-04-14T18:17:03.984" v="1738"/>
          <ac:spMkLst>
            <pc:docMk/>
            <pc:sldMk cId="493865364" sldId="4168"/>
            <ac:spMk id="6" creationId="{A9813E8A-DC28-B805-0F24-103FC1B5ED37}"/>
          </ac:spMkLst>
        </pc:spChg>
        <pc:spChg chg="mod ord">
          <ac:chgData name="Sarah Tahir" userId="d3593e20-30cf-4cfc-ad44-c3fba6892637" providerId="ADAL" clId="{612BC11D-B321-4C8D-932E-7068987C2085}" dt="2025-04-14T18:17:03.985" v="1740"/>
          <ac:spMkLst>
            <pc:docMk/>
            <pc:sldMk cId="493865364" sldId="4168"/>
            <ac:spMk id="7" creationId="{C626DE63-D5D7-B253-E6F7-3A93EF8DB263}"/>
          </ac:spMkLst>
        </pc:spChg>
        <pc:spChg chg="mod ord">
          <ac:chgData name="Sarah Tahir" userId="d3593e20-30cf-4cfc-ad44-c3fba6892637" providerId="ADAL" clId="{612BC11D-B321-4C8D-932E-7068987C2085}" dt="2025-04-14T18:17:03.986" v="1742"/>
          <ac:spMkLst>
            <pc:docMk/>
            <pc:sldMk cId="493865364" sldId="4168"/>
            <ac:spMk id="8" creationId="{8584861C-B530-9F14-9A3E-D32C6D2E36B3}"/>
          </ac:spMkLst>
        </pc:spChg>
        <pc:spChg chg="mod ord">
          <ac:chgData name="Sarah Tahir" userId="d3593e20-30cf-4cfc-ad44-c3fba6892637" providerId="ADAL" clId="{612BC11D-B321-4C8D-932E-7068987C2085}" dt="2025-04-14T18:17:03.987" v="1744"/>
          <ac:spMkLst>
            <pc:docMk/>
            <pc:sldMk cId="493865364" sldId="4168"/>
            <ac:spMk id="10" creationId="{CBB7C52D-23BD-4E40-7BD7-AE9BD10DD372}"/>
          </ac:spMkLst>
        </pc:spChg>
        <pc:spChg chg="mod ord">
          <ac:chgData name="Sarah Tahir" userId="d3593e20-30cf-4cfc-ad44-c3fba6892637" providerId="ADAL" clId="{612BC11D-B321-4C8D-932E-7068987C2085}" dt="2025-04-14T18:17:03.989" v="1746"/>
          <ac:spMkLst>
            <pc:docMk/>
            <pc:sldMk cId="493865364" sldId="4168"/>
            <ac:spMk id="12" creationId="{AA4C9D36-0095-8065-7D2C-E8064263361E}"/>
          </ac:spMkLst>
        </pc:spChg>
        <pc:spChg chg="mod ord">
          <ac:chgData name="Sarah Tahir" userId="d3593e20-30cf-4cfc-ad44-c3fba6892637" providerId="ADAL" clId="{612BC11D-B321-4C8D-932E-7068987C2085}" dt="2025-04-14T18:17:03.991" v="1748"/>
          <ac:spMkLst>
            <pc:docMk/>
            <pc:sldMk cId="493865364" sldId="4168"/>
            <ac:spMk id="14" creationId="{BA5307C6-22FF-D9C6-E3CE-4BFC8DEAE6B2}"/>
          </ac:spMkLst>
        </pc:spChg>
        <pc:spChg chg="mod ord">
          <ac:chgData name="Sarah Tahir" userId="d3593e20-30cf-4cfc-ad44-c3fba6892637" providerId="ADAL" clId="{612BC11D-B321-4C8D-932E-7068987C2085}" dt="2025-04-14T18:17:03.992" v="1750"/>
          <ac:spMkLst>
            <pc:docMk/>
            <pc:sldMk cId="493865364" sldId="4168"/>
            <ac:spMk id="16" creationId="{CE41261A-5F4D-09BF-A2D7-56E94152A2DC}"/>
          </ac:spMkLst>
        </pc:spChg>
        <pc:spChg chg="mod ord">
          <ac:chgData name="Sarah Tahir" userId="d3593e20-30cf-4cfc-ad44-c3fba6892637" providerId="ADAL" clId="{612BC11D-B321-4C8D-932E-7068987C2085}" dt="2025-04-14T18:17:04.020" v="1788"/>
          <ac:spMkLst>
            <pc:docMk/>
            <pc:sldMk cId="493865364" sldId="4168"/>
            <ac:spMk id="17" creationId="{D635F5F0-3DFE-0E14-02CB-2A7941EBE7E7}"/>
          </ac:spMkLst>
        </pc:spChg>
        <pc:spChg chg="mod">
          <ac:chgData name="Sarah Tahir" userId="d3593e20-30cf-4cfc-ad44-c3fba6892637" providerId="ADAL" clId="{612BC11D-B321-4C8D-932E-7068987C2085}" dt="2025-04-14T18:17:04.021" v="1793"/>
          <ac:spMkLst>
            <pc:docMk/>
            <pc:sldMk cId="493865364" sldId="4168"/>
            <ac:spMk id="18" creationId="{171B9641-1B6D-6988-D4DD-3E0C71D27C54}"/>
          </ac:spMkLst>
        </pc:spChg>
        <pc:spChg chg="mod ord">
          <ac:chgData name="Sarah Tahir" userId="d3593e20-30cf-4cfc-ad44-c3fba6892637" providerId="ADAL" clId="{612BC11D-B321-4C8D-932E-7068987C2085}" dt="2025-04-14T18:17:04.014" v="1780"/>
          <ac:spMkLst>
            <pc:docMk/>
            <pc:sldMk cId="493865364" sldId="4168"/>
            <ac:spMk id="19" creationId="{84F22ACD-0070-11C0-2794-999591045CA7}"/>
          </ac:spMkLst>
        </pc:spChg>
        <pc:spChg chg="mod">
          <ac:chgData name="Sarah Tahir" userId="d3593e20-30cf-4cfc-ad44-c3fba6892637" providerId="ADAL" clId="{612BC11D-B321-4C8D-932E-7068987C2085}" dt="2025-04-14T18:17:04.020" v="1789"/>
          <ac:spMkLst>
            <pc:docMk/>
            <pc:sldMk cId="493865364" sldId="4168"/>
            <ac:spMk id="20" creationId="{C16F7FF4-2120-C25B-9015-DC6F99D8C543}"/>
          </ac:spMkLst>
        </pc:spChg>
        <pc:spChg chg="mod ord">
          <ac:chgData name="Sarah Tahir" userId="d3593e20-30cf-4cfc-ad44-c3fba6892637" providerId="ADAL" clId="{612BC11D-B321-4C8D-932E-7068987C2085}" dt="2025-04-14T18:17:04.023" v="1795"/>
          <ac:spMkLst>
            <pc:docMk/>
            <pc:sldMk cId="493865364" sldId="4168"/>
            <ac:spMk id="21" creationId="{005C170C-AD66-A87D-0431-EF514722E43E}"/>
          </ac:spMkLst>
        </pc:spChg>
        <pc:spChg chg="mod ord">
          <ac:chgData name="Sarah Tahir" userId="d3593e20-30cf-4cfc-ad44-c3fba6892637" providerId="ADAL" clId="{612BC11D-B321-4C8D-932E-7068987C2085}" dt="2025-04-14T18:17:04.024" v="1797"/>
          <ac:spMkLst>
            <pc:docMk/>
            <pc:sldMk cId="493865364" sldId="4168"/>
            <ac:spMk id="22" creationId="{EE4E1C3E-12B1-A82D-A70F-E0B4162F47AC}"/>
          </ac:spMkLst>
        </pc:spChg>
        <pc:spChg chg="mod ord">
          <ac:chgData name="Sarah Tahir" userId="d3593e20-30cf-4cfc-ad44-c3fba6892637" providerId="ADAL" clId="{612BC11D-B321-4C8D-932E-7068987C2085}" dt="2025-04-14T18:17:04.025" v="1799"/>
          <ac:spMkLst>
            <pc:docMk/>
            <pc:sldMk cId="493865364" sldId="4168"/>
            <ac:spMk id="23" creationId="{8B8CD620-AECA-DE57-E705-46083A7E99C5}"/>
          </ac:spMkLst>
        </pc:spChg>
        <pc:spChg chg="mod ord">
          <ac:chgData name="Sarah Tahir" userId="d3593e20-30cf-4cfc-ad44-c3fba6892637" providerId="ADAL" clId="{612BC11D-B321-4C8D-932E-7068987C2085}" dt="2025-04-14T18:17:04.043" v="1825"/>
          <ac:spMkLst>
            <pc:docMk/>
            <pc:sldMk cId="493865364" sldId="4168"/>
            <ac:spMk id="24" creationId="{11B0E868-46C5-AAD3-F438-7B41072C7F1F}"/>
          </ac:spMkLst>
        </pc:spChg>
        <pc:spChg chg="mod ord">
          <ac:chgData name="Sarah Tahir" userId="d3593e20-30cf-4cfc-ad44-c3fba6892637" providerId="ADAL" clId="{612BC11D-B321-4C8D-932E-7068987C2085}" dt="2025-04-14T18:17:04.056" v="1845"/>
          <ac:spMkLst>
            <pc:docMk/>
            <pc:sldMk cId="493865364" sldId="4168"/>
            <ac:spMk id="25" creationId="{6AD22BA8-57CC-D29D-99B4-FD169FF269BE}"/>
          </ac:spMkLst>
        </pc:spChg>
        <pc:spChg chg="mod ord">
          <ac:chgData name="Sarah Tahir" userId="d3593e20-30cf-4cfc-ad44-c3fba6892637" providerId="ADAL" clId="{612BC11D-B321-4C8D-932E-7068987C2085}" dt="2025-04-14T18:17:04.044" v="1827"/>
          <ac:spMkLst>
            <pc:docMk/>
            <pc:sldMk cId="493865364" sldId="4168"/>
            <ac:spMk id="26" creationId="{0BDB5763-2CE7-9DFE-2309-4E455AFD53B3}"/>
          </ac:spMkLst>
        </pc:spChg>
        <pc:spChg chg="mod ord">
          <ac:chgData name="Sarah Tahir" userId="d3593e20-30cf-4cfc-ad44-c3fba6892637" providerId="ADAL" clId="{612BC11D-B321-4C8D-932E-7068987C2085}" dt="2025-04-14T18:17:04.015" v="1782"/>
          <ac:spMkLst>
            <pc:docMk/>
            <pc:sldMk cId="493865364" sldId="4168"/>
            <ac:spMk id="27" creationId="{E23CCDA4-2F22-9B90-58F1-123EAE057C7F}"/>
          </ac:spMkLst>
        </pc:spChg>
        <pc:spChg chg="mod">
          <ac:chgData name="Sarah Tahir" userId="d3593e20-30cf-4cfc-ad44-c3fba6892637" providerId="ADAL" clId="{612BC11D-B321-4C8D-932E-7068987C2085}" dt="2025-04-14T18:17:04.020" v="1790"/>
          <ac:spMkLst>
            <pc:docMk/>
            <pc:sldMk cId="493865364" sldId="4168"/>
            <ac:spMk id="28" creationId="{EF8A5168-D97D-32DA-8B2F-E32E59799874}"/>
          </ac:spMkLst>
        </pc:spChg>
        <pc:spChg chg="mod ord">
          <ac:chgData name="Sarah Tahir" userId="d3593e20-30cf-4cfc-ad44-c3fba6892637" providerId="ADAL" clId="{612BC11D-B321-4C8D-932E-7068987C2085}" dt="2025-04-14T18:17:04.027" v="1801"/>
          <ac:spMkLst>
            <pc:docMk/>
            <pc:sldMk cId="493865364" sldId="4168"/>
            <ac:spMk id="29" creationId="{1523F44F-8E46-5358-B262-FE7E0664F595}"/>
          </ac:spMkLst>
        </pc:spChg>
        <pc:spChg chg="mod ord">
          <ac:chgData name="Sarah Tahir" userId="d3593e20-30cf-4cfc-ad44-c3fba6892637" providerId="ADAL" clId="{612BC11D-B321-4C8D-932E-7068987C2085}" dt="2025-04-14T18:17:04.028" v="1803"/>
          <ac:spMkLst>
            <pc:docMk/>
            <pc:sldMk cId="493865364" sldId="4168"/>
            <ac:spMk id="30" creationId="{6A49ABB0-295C-CBF8-0118-8BE9AE3E2EA6}"/>
          </ac:spMkLst>
        </pc:spChg>
        <pc:spChg chg="mod ord">
          <ac:chgData name="Sarah Tahir" userId="d3593e20-30cf-4cfc-ad44-c3fba6892637" providerId="ADAL" clId="{612BC11D-B321-4C8D-932E-7068987C2085}" dt="2025-04-14T18:17:04.029" v="1805"/>
          <ac:spMkLst>
            <pc:docMk/>
            <pc:sldMk cId="493865364" sldId="4168"/>
            <ac:spMk id="31" creationId="{A247AFA1-5072-B346-3189-E075511BD243}"/>
          </ac:spMkLst>
        </pc:spChg>
        <pc:spChg chg="mod ord">
          <ac:chgData name="Sarah Tahir" userId="d3593e20-30cf-4cfc-ad44-c3fba6892637" providerId="ADAL" clId="{612BC11D-B321-4C8D-932E-7068987C2085}" dt="2025-04-14T18:17:04.045" v="1829"/>
          <ac:spMkLst>
            <pc:docMk/>
            <pc:sldMk cId="493865364" sldId="4168"/>
            <ac:spMk id="32" creationId="{F1F2EF8E-948A-4B12-46A2-A005FD911A93}"/>
          </ac:spMkLst>
        </pc:spChg>
        <pc:spChg chg="mod ord">
          <ac:chgData name="Sarah Tahir" userId="d3593e20-30cf-4cfc-ad44-c3fba6892637" providerId="ADAL" clId="{612BC11D-B321-4C8D-932E-7068987C2085}" dt="2025-04-14T18:17:04.058" v="1847"/>
          <ac:spMkLst>
            <pc:docMk/>
            <pc:sldMk cId="493865364" sldId="4168"/>
            <ac:spMk id="33" creationId="{C82CBC82-2AB4-3F99-769C-2B0D6B55E714}"/>
          </ac:spMkLst>
        </pc:spChg>
        <pc:spChg chg="mod ord">
          <ac:chgData name="Sarah Tahir" userId="d3593e20-30cf-4cfc-ad44-c3fba6892637" providerId="ADAL" clId="{612BC11D-B321-4C8D-932E-7068987C2085}" dt="2025-04-14T18:17:04.046" v="1831"/>
          <ac:spMkLst>
            <pc:docMk/>
            <pc:sldMk cId="493865364" sldId="4168"/>
            <ac:spMk id="34" creationId="{ED1A5E5F-D0D3-542E-BE87-2650B8FC5133}"/>
          </ac:spMkLst>
        </pc:spChg>
        <pc:spChg chg="mod ord">
          <ac:chgData name="Sarah Tahir" userId="d3593e20-30cf-4cfc-ad44-c3fba6892637" providerId="ADAL" clId="{612BC11D-B321-4C8D-932E-7068987C2085}" dt="2025-04-14T18:17:04.039" v="1819"/>
          <ac:spMkLst>
            <pc:docMk/>
            <pc:sldMk cId="493865364" sldId="4168"/>
            <ac:spMk id="35" creationId="{3B8C3944-D13D-C7A9-83E7-488DCEFFE46E}"/>
          </ac:spMkLst>
        </pc:spChg>
        <pc:spChg chg="mod ord">
          <ac:chgData name="Sarah Tahir" userId="d3593e20-30cf-4cfc-ad44-c3fba6892637" providerId="ADAL" clId="{612BC11D-B321-4C8D-932E-7068987C2085}" dt="2025-04-14T18:17:04.040" v="1821"/>
          <ac:spMkLst>
            <pc:docMk/>
            <pc:sldMk cId="493865364" sldId="4168"/>
            <ac:spMk id="36" creationId="{9B19D69C-E21A-E21F-0660-DAF2CA67B688}"/>
          </ac:spMkLst>
        </pc:spChg>
        <pc:spChg chg="mod ord">
          <ac:chgData name="Sarah Tahir" userId="d3593e20-30cf-4cfc-ad44-c3fba6892637" providerId="ADAL" clId="{612BC11D-B321-4C8D-932E-7068987C2085}" dt="2025-04-14T18:17:04.042" v="1823"/>
          <ac:spMkLst>
            <pc:docMk/>
            <pc:sldMk cId="493865364" sldId="4168"/>
            <ac:spMk id="37" creationId="{C301F392-1288-82AD-8E45-334EB7142B17}"/>
          </ac:spMkLst>
        </pc:spChg>
        <pc:spChg chg="mod ord">
          <ac:chgData name="Sarah Tahir" userId="d3593e20-30cf-4cfc-ad44-c3fba6892637" providerId="ADAL" clId="{612BC11D-B321-4C8D-932E-7068987C2085}" dt="2025-04-14T18:17:04.053" v="1841"/>
          <ac:spMkLst>
            <pc:docMk/>
            <pc:sldMk cId="493865364" sldId="4168"/>
            <ac:spMk id="38" creationId="{26319936-5321-D781-2FBB-F489D7B796F0}"/>
          </ac:spMkLst>
        </pc:spChg>
        <pc:spChg chg="mod ord">
          <ac:chgData name="Sarah Tahir" userId="d3593e20-30cf-4cfc-ad44-c3fba6892637" providerId="ADAL" clId="{612BC11D-B321-4C8D-932E-7068987C2085}" dt="2025-04-14T18:17:04.055" v="1843"/>
          <ac:spMkLst>
            <pc:docMk/>
            <pc:sldMk cId="493865364" sldId="4168"/>
            <ac:spMk id="39" creationId="{DA9863E4-F493-8DDB-4A75-2E89601BC119}"/>
          </ac:spMkLst>
        </pc:spChg>
        <pc:spChg chg="mod ord">
          <ac:chgData name="Sarah Tahir" userId="d3593e20-30cf-4cfc-ad44-c3fba6892637" providerId="ADAL" clId="{612BC11D-B321-4C8D-932E-7068987C2085}" dt="2025-04-14T18:17:04.062" v="1853"/>
          <ac:spMkLst>
            <pc:docMk/>
            <pc:sldMk cId="493865364" sldId="4168"/>
            <ac:spMk id="40" creationId="{1FEF73FC-4585-0C22-F7E8-EC7EC469D3F8}"/>
          </ac:spMkLst>
        </pc:spChg>
        <pc:spChg chg="mod ord">
          <ac:chgData name="Sarah Tahir" userId="d3593e20-30cf-4cfc-ad44-c3fba6892637" providerId="ADAL" clId="{612BC11D-B321-4C8D-932E-7068987C2085}" dt="2025-04-14T18:17:04.176" v="1888"/>
          <ac:spMkLst>
            <pc:docMk/>
            <pc:sldMk cId="493865364" sldId="4168"/>
            <ac:spMk id="43" creationId="{A94A7F1C-FA4C-E20B-1AE8-27C8812FF07F}"/>
          </ac:spMkLst>
        </pc:spChg>
        <pc:spChg chg="mod ord">
          <ac:chgData name="Sarah Tahir" userId="d3593e20-30cf-4cfc-ad44-c3fba6892637" providerId="ADAL" clId="{612BC11D-B321-4C8D-932E-7068987C2085}" dt="2025-04-14T18:17:04.168" v="1878"/>
          <ac:spMkLst>
            <pc:docMk/>
            <pc:sldMk cId="493865364" sldId="4168"/>
            <ac:spMk id="44" creationId="{6C0173FC-B6D7-3F57-5C99-EE9BCB3ABE27}"/>
          </ac:spMkLst>
        </pc:spChg>
        <pc:spChg chg="mod ord">
          <ac:chgData name="Sarah Tahir" userId="d3593e20-30cf-4cfc-ad44-c3fba6892637" providerId="ADAL" clId="{612BC11D-B321-4C8D-932E-7068987C2085}" dt="2025-04-14T18:17:04.170" v="1880"/>
          <ac:spMkLst>
            <pc:docMk/>
            <pc:sldMk cId="493865364" sldId="4168"/>
            <ac:spMk id="45" creationId="{39089A59-E744-5EB3-F5BD-33903C3E6A43}"/>
          </ac:spMkLst>
        </pc:spChg>
        <pc:spChg chg="mod ord">
          <ac:chgData name="Sarah Tahir" userId="d3593e20-30cf-4cfc-ad44-c3fba6892637" providerId="ADAL" clId="{612BC11D-B321-4C8D-932E-7068987C2085}" dt="2025-04-14T18:17:04.171" v="1882"/>
          <ac:spMkLst>
            <pc:docMk/>
            <pc:sldMk cId="493865364" sldId="4168"/>
            <ac:spMk id="46" creationId="{1CC1E0F9-0A4F-2696-606A-7827159D6CAD}"/>
          </ac:spMkLst>
        </pc:spChg>
        <pc:spChg chg="mod ord">
          <ac:chgData name="Sarah Tahir" userId="d3593e20-30cf-4cfc-ad44-c3fba6892637" providerId="ADAL" clId="{612BC11D-B321-4C8D-932E-7068987C2085}" dt="2025-04-14T18:17:04.173" v="1884"/>
          <ac:spMkLst>
            <pc:docMk/>
            <pc:sldMk cId="493865364" sldId="4168"/>
            <ac:spMk id="47" creationId="{AB34FAFE-EB30-E78C-D2C9-B49F3B125193}"/>
          </ac:spMkLst>
        </pc:spChg>
        <pc:spChg chg="mod ord">
          <ac:chgData name="Sarah Tahir" userId="d3593e20-30cf-4cfc-ad44-c3fba6892637" providerId="ADAL" clId="{612BC11D-B321-4C8D-932E-7068987C2085}" dt="2025-04-14T18:17:04.174" v="1886"/>
          <ac:spMkLst>
            <pc:docMk/>
            <pc:sldMk cId="493865364" sldId="4168"/>
            <ac:spMk id="48" creationId="{1EC59185-2E2E-B8C6-3994-A09F599B8D13}"/>
          </ac:spMkLst>
        </pc:spChg>
        <pc:spChg chg="mod ord">
          <ac:chgData name="Sarah Tahir" userId="d3593e20-30cf-4cfc-ad44-c3fba6892637" providerId="ADAL" clId="{612BC11D-B321-4C8D-932E-7068987C2085}" dt="2025-04-14T18:17:04.016" v="1784"/>
          <ac:spMkLst>
            <pc:docMk/>
            <pc:sldMk cId="493865364" sldId="4168"/>
            <ac:spMk id="51" creationId="{3C2675E6-4F29-B96C-F894-0FED47FE2B53}"/>
          </ac:spMkLst>
        </pc:spChg>
        <pc:spChg chg="mod">
          <ac:chgData name="Sarah Tahir" userId="d3593e20-30cf-4cfc-ad44-c3fba6892637" providerId="ADAL" clId="{612BC11D-B321-4C8D-932E-7068987C2085}" dt="2025-04-14T18:17:04.021" v="1791"/>
          <ac:spMkLst>
            <pc:docMk/>
            <pc:sldMk cId="493865364" sldId="4168"/>
            <ac:spMk id="52" creationId="{8D32649E-6A5F-DC94-3AA5-4C4437C421D6}"/>
          </ac:spMkLst>
        </pc:spChg>
        <pc:spChg chg="mod ord">
          <ac:chgData name="Sarah Tahir" userId="d3593e20-30cf-4cfc-ad44-c3fba6892637" providerId="ADAL" clId="{612BC11D-B321-4C8D-932E-7068987C2085}" dt="2025-04-14T18:17:04.030" v="1807"/>
          <ac:spMkLst>
            <pc:docMk/>
            <pc:sldMk cId="493865364" sldId="4168"/>
            <ac:spMk id="53" creationId="{55B8F9BC-4B4E-B669-40D1-880D59CAAE8E}"/>
          </ac:spMkLst>
        </pc:spChg>
        <pc:spChg chg="mod ord">
          <ac:chgData name="Sarah Tahir" userId="d3593e20-30cf-4cfc-ad44-c3fba6892637" providerId="ADAL" clId="{612BC11D-B321-4C8D-932E-7068987C2085}" dt="2025-04-14T18:17:04.031" v="1809"/>
          <ac:spMkLst>
            <pc:docMk/>
            <pc:sldMk cId="493865364" sldId="4168"/>
            <ac:spMk id="54" creationId="{861FAFA4-1BCF-A4F4-64E7-09831329FA59}"/>
          </ac:spMkLst>
        </pc:spChg>
        <pc:spChg chg="mod ord">
          <ac:chgData name="Sarah Tahir" userId="d3593e20-30cf-4cfc-ad44-c3fba6892637" providerId="ADAL" clId="{612BC11D-B321-4C8D-932E-7068987C2085}" dt="2025-04-14T18:17:04.033" v="1811"/>
          <ac:spMkLst>
            <pc:docMk/>
            <pc:sldMk cId="493865364" sldId="4168"/>
            <ac:spMk id="55" creationId="{E88C1A57-DB90-8504-ECFD-BBF56398387D}"/>
          </ac:spMkLst>
        </pc:spChg>
        <pc:spChg chg="mod ord">
          <ac:chgData name="Sarah Tahir" userId="d3593e20-30cf-4cfc-ad44-c3fba6892637" providerId="ADAL" clId="{612BC11D-B321-4C8D-932E-7068987C2085}" dt="2025-04-14T18:17:04.048" v="1833"/>
          <ac:spMkLst>
            <pc:docMk/>
            <pc:sldMk cId="493865364" sldId="4168"/>
            <ac:spMk id="56" creationId="{9C455D8F-3623-ED8E-24B8-10EA5E826588}"/>
          </ac:spMkLst>
        </pc:spChg>
        <pc:spChg chg="mod ord">
          <ac:chgData name="Sarah Tahir" userId="d3593e20-30cf-4cfc-ad44-c3fba6892637" providerId="ADAL" clId="{612BC11D-B321-4C8D-932E-7068987C2085}" dt="2025-04-14T18:17:04.049" v="1835"/>
          <ac:spMkLst>
            <pc:docMk/>
            <pc:sldMk cId="493865364" sldId="4168"/>
            <ac:spMk id="57" creationId="{2DEDF566-31B5-4B28-A41E-F38BA0501ED6}"/>
          </ac:spMkLst>
        </pc:spChg>
        <pc:spChg chg="mod ord">
          <ac:chgData name="Sarah Tahir" userId="d3593e20-30cf-4cfc-ad44-c3fba6892637" providerId="ADAL" clId="{612BC11D-B321-4C8D-932E-7068987C2085}" dt="2025-04-14T18:17:04.059" v="1849"/>
          <ac:spMkLst>
            <pc:docMk/>
            <pc:sldMk cId="493865364" sldId="4168"/>
            <ac:spMk id="58" creationId="{FAE86ACD-F22E-7F9E-A8D7-A2237B1C87BB}"/>
          </ac:spMkLst>
        </pc:spChg>
        <pc:spChg chg="mod ord">
          <ac:chgData name="Sarah Tahir" userId="d3593e20-30cf-4cfc-ad44-c3fba6892637" providerId="ADAL" clId="{612BC11D-B321-4C8D-932E-7068987C2085}" dt="2025-04-14T18:17:04.018" v="1786"/>
          <ac:spMkLst>
            <pc:docMk/>
            <pc:sldMk cId="493865364" sldId="4168"/>
            <ac:spMk id="67" creationId="{6AF25EAA-7606-CBF5-AF05-057433D745B1}"/>
          </ac:spMkLst>
        </pc:spChg>
        <pc:spChg chg="mod">
          <ac:chgData name="Sarah Tahir" userId="d3593e20-30cf-4cfc-ad44-c3fba6892637" providerId="ADAL" clId="{612BC11D-B321-4C8D-932E-7068987C2085}" dt="2025-04-14T18:17:04.021" v="1792"/>
          <ac:spMkLst>
            <pc:docMk/>
            <pc:sldMk cId="493865364" sldId="4168"/>
            <ac:spMk id="68" creationId="{208BCA6F-3205-0B8D-6364-F7E772A1F186}"/>
          </ac:spMkLst>
        </pc:spChg>
        <pc:spChg chg="mod ord">
          <ac:chgData name="Sarah Tahir" userId="d3593e20-30cf-4cfc-ad44-c3fba6892637" providerId="ADAL" clId="{612BC11D-B321-4C8D-932E-7068987C2085}" dt="2025-04-14T18:17:04.034" v="1813"/>
          <ac:spMkLst>
            <pc:docMk/>
            <pc:sldMk cId="493865364" sldId="4168"/>
            <ac:spMk id="69" creationId="{9244EBDD-CC5E-4238-5389-8BB08D433F3B}"/>
          </ac:spMkLst>
        </pc:spChg>
        <pc:spChg chg="mod ord">
          <ac:chgData name="Sarah Tahir" userId="d3593e20-30cf-4cfc-ad44-c3fba6892637" providerId="ADAL" clId="{612BC11D-B321-4C8D-932E-7068987C2085}" dt="2025-04-14T18:17:04.036" v="1815"/>
          <ac:spMkLst>
            <pc:docMk/>
            <pc:sldMk cId="493865364" sldId="4168"/>
            <ac:spMk id="70" creationId="{4FD0D96D-C497-6234-F04B-0E70B11592D3}"/>
          </ac:spMkLst>
        </pc:spChg>
        <pc:spChg chg="mod ord">
          <ac:chgData name="Sarah Tahir" userId="d3593e20-30cf-4cfc-ad44-c3fba6892637" providerId="ADAL" clId="{612BC11D-B321-4C8D-932E-7068987C2085}" dt="2025-04-14T18:17:04.038" v="1817"/>
          <ac:spMkLst>
            <pc:docMk/>
            <pc:sldMk cId="493865364" sldId="4168"/>
            <ac:spMk id="71" creationId="{1E121C77-59B8-3A7D-998A-B5302FEE5BEA}"/>
          </ac:spMkLst>
        </pc:spChg>
        <pc:spChg chg="mod ord">
          <ac:chgData name="Sarah Tahir" userId="d3593e20-30cf-4cfc-ad44-c3fba6892637" providerId="ADAL" clId="{612BC11D-B321-4C8D-932E-7068987C2085}" dt="2025-04-14T18:17:04.050" v="1837"/>
          <ac:spMkLst>
            <pc:docMk/>
            <pc:sldMk cId="493865364" sldId="4168"/>
            <ac:spMk id="72" creationId="{6C599BEC-EC3F-393C-263A-896AB25FC48F}"/>
          </ac:spMkLst>
        </pc:spChg>
        <pc:spChg chg="mod ord">
          <ac:chgData name="Sarah Tahir" userId="d3593e20-30cf-4cfc-ad44-c3fba6892637" providerId="ADAL" clId="{612BC11D-B321-4C8D-932E-7068987C2085}" dt="2025-04-14T18:17:04.060" v="1851"/>
          <ac:spMkLst>
            <pc:docMk/>
            <pc:sldMk cId="493865364" sldId="4168"/>
            <ac:spMk id="73" creationId="{D4DA6933-D16C-4CC7-5252-7AAA4B398D09}"/>
          </ac:spMkLst>
        </pc:spChg>
        <pc:spChg chg="mod ord">
          <ac:chgData name="Sarah Tahir" userId="d3593e20-30cf-4cfc-ad44-c3fba6892637" providerId="ADAL" clId="{612BC11D-B321-4C8D-932E-7068987C2085}" dt="2025-04-14T18:17:04.051" v="1839"/>
          <ac:spMkLst>
            <pc:docMk/>
            <pc:sldMk cId="493865364" sldId="4168"/>
            <ac:spMk id="74" creationId="{8393FF72-E625-0397-67C3-2768845533E3}"/>
          </ac:spMkLst>
        </pc:spChg>
        <pc:spChg chg="mod ord">
          <ac:chgData name="Sarah Tahir" userId="d3593e20-30cf-4cfc-ad44-c3fba6892637" providerId="ADAL" clId="{612BC11D-B321-4C8D-932E-7068987C2085}" dt="2025-04-14T18:17:04.165" v="1874"/>
          <ac:spMkLst>
            <pc:docMk/>
            <pc:sldMk cId="493865364" sldId="4168"/>
            <ac:spMk id="75" creationId="{744C575B-4C99-8B86-640E-B57FED9B8C63}"/>
          </ac:spMkLst>
        </pc:spChg>
        <pc:spChg chg="mod ord">
          <ac:chgData name="Sarah Tahir" userId="d3593e20-30cf-4cfc-ad44-c3fba6892637" providerId="ADAL" clId="{612BC11D-B321-4C8D-932E-7068987C2085}" dt="2025-04-14T18:17:03.993" v="1752"/>
          <ac:spMkLst>
            <pc:docMk/>
            <pc:sldMk cId="493865364" sldId="4168"/>
            <ac:spMk id="76" creationId="{F155DFDD-53F7-F30C-2927-1DBE65ECD88B}"/>
          </ac:spMkLst>
        </pc:spChg>
        <pc:spChg chg="mod ord">
          <ac:chgData name="Sarah Tahir" userId="d3593e20-30cf-4cfc-ad44-c3fba6892637" providerId="ADAL" clId="{612BC11D-B321-4C8D-932E-7068987C2085}" dt="2025-04-14T18:17:03.995" v="1754"/>
          <ac:spMkLst>
            <pc:docMk/>
            <pc:sldMk cId="493865364" sldId="4168"/>
            <ac:spMk id="78" creationId="{3788C390-E994-7C34-8EC3-011C0A7BEB4D}"/>
          </ac:spMkLst>
        </pc:spChg>
        <pc:spChg chg="mod ord">
          <ac:chgData name="Sarah Tahir" userId="d3593e20-30cf-4cfc-ad44-c3fba6892637" providerId="ADAL" clId="{612BC11D-B321-4C8D-932E-7068987C2085}" dt="2025-04-14T18:17:03.996" v="1756"/>
          <ac:spMkLst>
            <pc:docMk/>
            <pc:sldMk cId="493865364" sldId="4168"/>
            <ac:spMk id="80" creationId="{74EF08EE-B6B0-DC3D-0E6D-0ADCCAEAF8FB}"/>
          </ac:spMkLst>
        </pc:spChg>
        <pc:spChg chg="mod ord">
          <ac:chgData name="Sarah Tahir" userId="d3593e20-30cf-4cfc-ad44-c3fba6892637" providerId="ADAL" clId="{612BC11D-B321-4C8D-932E-7068987C2085}" dt="2025-04-14T18:17:03.997" v="1758"/>
          <ac:spMkLst>
            <pc:docMk/>
            <pc:sldMk cId="493865364" sldId="4168"/>
            <ac:spMk id="82" creationId="{1B4BFD65-C080-4024-F287-DB0A81A770E2}"/>
          </ac:spMkLst>
        </pc:spChg>
        <pc:spChg chg="add mod ord">
          <ac:chgData name="Sarah Tahir" userId="d3593e20-30cf-4cfc-ad44-c3fba6892637" providerId="ADAL" clId="{612BC11D-B321-4C8D-932E-7068987C2085}" dt="2025-04-14T18:17:03.998" v="1760"/>
          <ac:spMkLst>
            <pc:docMk/>
            <pc:sldMk cId="493865364" sldId="4168"/>
            <ac:spMk id="84" creationId="{2A00EF36-2000-FB1D-FE6D-3F690FD0FE87}"/>
          </ac:spMkLst>
        </pc:spChg>
        <pc:spChg chg="add mod ord">
          <ac:chgData name="Sarah Tahir" userId="d3593e20-30cf-4cfc-ad44-c3fba6892637" providerId="ADAL" clId="{612BC11D-B321-4C8D-932E-7068987C2085}" dt="2025-04-14T18:17:04.063" v="1856"/>
          <ac:spMkLst>
            <pc:docMk/>
            <pc:sldMk cId="493865364" sldId="4168"/>
            <ac:spMk id="97" creationId="{B85B08B4-9528-212C-CE15-230A43D86612}"/>
          </ac:spMkLst>
        </pc:spChg>
        <pc:spChg chg="add mod ord">
          <ac:chgData name="Sarah Tahir" userId="d3593e20-30cf-4cfc-ad44-c3fba6892637" providerId="ADAL" clId="{612BC11D-B321-4C8D-932E-7068987C2085}" dt="2025-04-14T18:17:04.065" v="1858"/>
          <ac:spMkLst>
            <pc:docMk/>
            <pc:sldMk cId="493865364" sldId="4168"/>
            <ac:spMk id="98" creationId="{7BB577F4-6CF6-9883-FB35-E3A34D423928}"/>
          </ac:spMkLst>
        </pc:spChg>
        <pc:spChg chg="add mod">
          <ac:chgData name="Sarah Tahir" userId="d3593e20-30cf-4cfc-ad44-c3fba6892637" providerId="ADAL" clId="{612BC11D-B321-4C8D-932E-7068987C2085}" dt="2025-04-14T18:17:04.062" v="1854"/>
          <ac:spMkLst>
            <pc:docMk/>
            <pc:sldMk cId="493865364" sldId="4168"/>
            <ac:spMk id="99" creationId="{550BB6BE-370D-334A-A875-C95E7CD41543}"/>
          </ac:spMkLst>
        </pc:spChg>
        <pc:grpChg chg="mod ord">
          <ac:chgData name="Sarah Tahir" userId="d3593e20-30cf-4cfc-ad44-c3fba6892637" providerId="ADAL" clId="{612BC11D-B321-4C8D-932E-7068987C2085}" dt="2025-04-14T18:17:04.167" v="1876"/>
          <ac:grpSpMkLst>
            <pc:docMk/>
            <pc:sldMk cId="493865364" sldId="4168"/>
            <ac:grpSpMk id="41" creationId="{B74EE4E7-3CD6-4813-8F09-A035373904FE}"/>
          </ac:grpSpMkLst>
        </pc:grpChg>
        <pc:graphicFrameChg chg="mod ord">
          <ac:chgData name="Sarah Tahir" userId="d3593e20-30cf-4cfc-ad44-c3fba6892637" providerId="ADAL" clId="{612BC11D-B321-4C8D-932E-7068987C2085}" dt="2025-04-14T18:17:04.178" v="1890"/>
          <ac:graphicFrameMkLst>
            <pc:docMk/>
            <pc:sldMk cId="493865364" sldId="4168"/>
            <ac:graphicFrameMk id="49" creationId="{BB4B57EF-E914-FB84-3BFD-23C5CFB17492}"/>
          </ac:graphicFrameMkLst>
        </pc:graphicFrameChg>
        <pc:cxnChg chg="mod ord">
          <ac:chgData name="Sarah Tahir" userId="d3593e20-30cf-4cfc-ad44-c3fba6892637" providerId="ADAL" clId="{612BC11D-B321-4C8D-932E-7068987C2085}" dt="2025-04-14T18:17:04" v="1762"/>
          <ac:cxnSpMkLst>
            <pc:docMk/>
            <pc:sldMk cId="493865364" sldId="4168"/>
            <ac:cxnSpMk id="9" creationId="{A76164CD-9C58-C9F0-C73B-746DCCF0D568}"/>
          </ac:cxnSpMkLst>
        </pc:cxnChg>
        <pc:cxnChg chg="mod ord">
          <ac:chgData name="Sarah Tahir" userId="d3593e20-30cf-4cfc-ad44-c3fba6892637" providerId="ADAL" clId="{612BC11D-B321-4C8D-932E-7068987C2085}" dt="2025-04-14T18:17:04.002" v="1764"/>
          <ac:cxnSpMkLst>
            <pc:docMk/>
            <pc:sldMk cId="493865364" sldId="4168"/>
            <ac:cxnSpMk id="11" creationId="{E673E091-BB5E-373B-2FDF-9BB21C133125}"/>
          </ac:cxnSpMkLst>
        </pc:cxnChg>
        <pc:cxnChg chg="mod ord">
          <ac:chgData name="Sarah Tahir" userId="d3593e20-30cf-4cfc-ad44-c3fba6892637" providerId="ADAL" clId="{612BC11D-B321-4C8D-932E-7068987C2085}" dt="2025-04-14T18:17:04.003" v="1766"/>
          <ac:cxnSpMkLst>
            <pc:docMk/>
            <pc:sldMk cId="493865364" sldId="4168"/>
            <ac:cxnSpMk id="13" creationId="{6FF047A7-EA29-257A-BD28-EC390D90E5DF}"/>
          </ac:cxnSpMkLst>
        </pc:cxnChg>
        <pc:cxnChg chg="mod ord">
          <ac:chgData name="Sarah Tahir" userId="d3593e20-30cf-4cfc-ad44-c3fba6892637" providerId="ADAL" clId="{612BC11D-B321-4C8D-932E-7068987C2085}" dt="2025-04-14T18:17:04.005" v="1768"/>
          <ac:cxnSpMkLst>
            <pc:docMk/>
            <pc:sldMk cId="493865364" sldId="4168"/>
            <ac:cxnSpMk id="15" creationId="{F0924A82-C453-8DE5-78B1-106EA45BA345}"/>
          </ac:cxnSpMkLst>
        </pc:cxnChg>
        <pc:cxnChg chg="mod ord">
          <ac:chgData name="Sarah Tahir" userId="d3593e20-30cf-4cfc-ad44-c3fba6892637" providerId="ADAL" clId="{612BC11D-B321-4C8D-932E-7068987C2085}" dt="2025-04-14T18:17:04.007" v="1770"/>
          <ac:cxnSpMkLst>
            <pc:docMk/>
            <pc:sldMk cId="493865364" sldId="4168"/>
            <ac:cxnSpMk id="50" creationId="{F11EBE5D-C5B1-A431-F5F3-EB5396E62633}"/>
          </ac:cxnSpMkLst>
        </pc:cxnChg>
        <pc:cxnChg chg="mod ord">
          <ac:chgData name="Sarah Tahir" userId="d3593e20-30cf-4cfc-ad44-c3fba6892637" providerId="ADAL" clId="{612BC11D-B321-4C8D-932E-7068987C2085}" dt="2025-04-14T18:17:04.008" v="1772"/>
          <ac:cxnSpMkLst>
            <pc:docMk/>
            <pc:sldMk cId="493865364" sldId="4168"/>
            <ac:cxnSpMk id="77" creationId="{F9E91488-3307-3442-4BFC-74BD09F86B88}"/>
          </ac:cxnSpMkLst>
        </pc:cxnChg>
        <pc:cxnChg chg="mod ord">
          <ac:chgData name="Sarah Tahir" userId="d3593e20-30cf-4cfc-ad44-c3fba6892637" providerId="ADAL" clId="{612BC11D-B321-4C8D-932E-7068987C2085}" dt="2025-04-14T18:17:04.010" v="1774"/>
          <ac:cxnSpMkLst>
            <pc:docMk/>
            <pc:sldMk cId="493865364" sldId="4168"/>
            <ac:cxnSpMk id="79" creationId="{C6D49CD3-B536-F88D-A120-4E0ABB9B5593}"/>
          </ac:cxnSpMkLst>
        </pc:cxnChg>
        <pc:cxnChg chg="mod ord">
          <ac:chgData name="Sarah Tahir" userId="d3593e20-30cf-4cfc-ad44-c3fba6892637" providerId="ADAL" clId="{612BC11D-B321-4C8D-932E-7068987C2085}" dt="2025-04-14T18:17:04.011" v="1776"/>
          <ac:cxnSpMkLst>
            <pc:docMk/>
            <pc:sldMk cId="493865364" sldId="4168"/>
            <ac:cxnSpMk id="81" creationId="{97DC3327-6EEB-0772-7C5C-1F03836A9BCF}"/>
          </ac:cxnSpMkLst>
        </pc:cxnChg>
        <pc:cxnChg chg="add mod ord">
          <ac:chgData name="Sarah Tahir" userId="d3593e20-30cf-4cfc-ad44-c3fba6892637" providerId="ADAL" clId="{612BC11D-B321-4C8D-932E-7068987C2085}" dt="2025-04-14T18:17:04.012" v="1778"/>
          <ac:cxnSpMkLst>
            <pc:docMk/>
            <pc:sldMk cId="493865364" sldId="4168"/>
            <ac:cxnSpMk id="83" creationId="{8654295C-4171-8FA4-1749-FF0708AB2F5F}"/>
          </ac:cxnSpMkLst>
        </pc:cxnChg>
      </pc:sldChg>
      <pc:sldChg chg="modSp mod">
        <pc:chgData name="Sarah Tahir" userId="d3593e20-30cf-4cfc-ad44-c3fba6892637" providerId="ADAL" clId="{612BC11D-B321-4C8D-932E-7068987C2085}" dt="2025-04-17T18:56:23.481" v="3778" actId="6549"/>
        <pc:sldMkLst>
          <pc:docMk/>
          <pc:sldMk cId="1571561293" sldId="4172"/>
        </pc:sldMkLst>
        <pc:spChg chg="mod">
          <ac:chgData name="Sarah Tahir" userId="d3593e20-30cf-4cfc-ad44-c3fba6892637" providerId="ADAL" clId="{612BC11D-B321-4C8D-932E-7068987C2085}" dt="2025-04-14T18:19:18.738" v="1900" actId="20577"/>
          <ac:spMkLst>
            <pc:docMk/>
            <pc:sldMk cId="1571561293" sldId="4172"/>
            <ac:spMk id="3" creationId="{EA956EFF-179D-3B47-E93B-31E3CD105236}"/>
          </ac:spMkLst>
        </pc:spChg>
        <pc:spChg chg="mod">
          <ac:chgData name="Sarah Tahir" userId="d3593e20-30cf-4cfc-ad44-c3fba6892637" providerId="ADAL" clId="{612BC11D-B321-4C8D-932E-7068987C2085}" dt="2025-04-17T18:56:23.481" v="3778" actId="6549"/>
          <ac:spMkLst>
            <pc:docMk/>
            <pc:sldMk cId="1571561293" sldId="4172"/>
            <ac:spMk id="4" creationId="{7888F947-281E-2A71-01C4-8564928BFF59}"/>
          </ac:spMkLst>
        </pc:spChg>
      </pc:sldChg>
      <pc:sldChg chg="modSp mod">
        <pc:chgData name="Sarah Tahir" userId="d3593e20-30cf-4cfc-ad44-c3fba6892637" providerId="ADAL" clId="{612BC11D-B321-4C8D-932E-7068987C2085}" dt="2025-04-14T20:12:28" v="3131" actId="13926"/>
        <pc:sldMkLst>
          <pc:docMk/>
          <pc:sldMk cId="3980514163" sldId="4173"/>
        </pc:sldMkLst>
        <pc:spChg chg="mod">
          <ac:chgData name="Sarah Tahir" userId="d3593e20-30cf-4cfc-ad44-c3fba6892637" providerId="ADAL" clId="{612BC11D-B321-4C8D-932E-7068987C2085}" dt="2025-04-14T20:12:28" v="3131" actId="13926"/>
          <ac:spMkLst>
            <pc:docMk/>
            <pc:sldMk cId="3980514163" sldId="4173"/>
            <ac:spMk id="2" creationId="{1AF2EF39-E807-9194-F016-324C69779C57}"/>
          </ac:spMkLst>
        </pc:spChg>
        <pc:spChg chg="mod">
          <ac:chgData name="Sarah Tahir" userId="d3593e20-30cf-4cfc-ad44-c3fba6892637" providerId="ADAL" clId="{612BC11D-B321-4C8D-932E-7068987C2085}" dt="2025-04-14T20:12:21.199" v="3130" actId="13926"/>
          <ac:spMkLst>
            <pc:docMk/>
            <pc:sldMk cId="3980514163" sldId="4173"/>
            <ac:spMk id="3" creationId="{A3D82FE1-01A3-9024-8910-C9882CD04C74}"/>
          </ac:spMkLst>
        </pc:spChg>
      </pc:sldChg>
      <pc:sldChg chg="modSp add mod ord">
        <pc:chgData name="Sarah Tahir" userId="d3593e20-30cf-4cfc-ad44-c3fba6892637" providerId="ADAL" clId="{612BC11D-B321-4C8D-932E-7068987C2085}" dt="2025-04-14T18:19:24.440" v="1901" actId="20577"/>
        <pc:sldMkLst>
          <pc:docMk/>
          <pc:sldMk cId="1252376285" sldId="4174"/>
        </pc:sldMkLst>
        <pc:spChg chg="mod">
          <ac:chgData name="Sarah Tahir" userId="d3593e20-30cf-4cfc-ad44-c3fba6892637" providerId="ADAL" clId="{612BC11D-B321-4C8D-932E-7068987C2085}" dt="2025-04-14T18:19:24.440" v="1901" actId="20577"/>
          <ac:spMkLst>
            <pc:docMk/>
            <pc:sldMk cId="1252376285" sldId="4174"/>
            <ac:spMk id="4" creationId="{E4AFE59F-C79D-BEDA-868A-928261F60785}"/>
          </ac:spMkLst>
        </pc:spChg>
      </pc:sldChg>
      <pc:sldChg chg="modSp new mod">
        <pc:chgData name="Sarah Tahir" userId="d3593e20-30cf-4cfc-ad44-c3fba6892637" providerId="ADAL" clId="{612BC11D-B321-4C8D-932E-7068987C2085}" dt="2025-04-14T19:38:35.328" v="2110" actId="20577"/>
        <pc:sldMkLst>
          <pc:docMk/>
          <pc:sldMk cId="1168079318" sldId="4175"/>
        </pc:sldMkLst>
        <pc:spChg chg="mod">
          <ac:chgData name="Sarah Tahir" userId="d3593e20-30cf-4cfc-ad44-c3fba6892637" providerId="ADAL" clId="{612BC11D-B321-4C8D-932E-7068987C2085}" dt="2025-04-14T18:24:45.934" v="1963" actId="20577"/>
          <ac:spMkLst>
            <pc:docMk/>
            <pc:sldMk cId="1168079318" sldId="4175"/>
            <ac:spMk id="2" creationId="{E8D51FFA-3063-6318-679F-8125034F7354}"/>
          </ac:spMkLst>
        </pc:spChg>
        <pc:spChg chg="mod">
          <ac:chgData name="Sarah Tahir" userId="d3593e20-30cf-4cfc-ad44-c3fba6892637" providerId="ADAL" clId="{612BC11D-B321-4C8D-932E-7068987C2085}" dt="2025-04-14T19:38:35.328" v="2110" actId="20577"/>
          <ac:spMkLst>
            <pc:docMk/>
            <pc:sldMk cId="1168079318" sldId="4175"/>
            <ac:spMk id="3" creationId="{17A13BFF-0DE0-548F-916C-5CEF9C54EDF8}"/>
          </ac:spMkLst>
        </pc:spChg>
      </pc:sldChg>
      <pc:sldChg chg="modSp new mod ord">
        <pc:chgData name="Sarah Tahir" userId="d3593e20-30cf-4cfc-ad44-c3fba6892637" providerId="ADAL" clId="{612BC11D-B321-4C8D-932E-7068987C2085}" dt="2025-04-14T19:47:04.046" v="2627" actId="20577"/>
        <pc:sldMkLst>
          <pc:docMk/>
          <pc:sldMk cId="2052459125" sldId="4176"/>
        </pc:sldMkLst>
        <pc:spChg chg="mod">
          <ac:chgData name="Sarah Tahir" userId="d3593e20-30cf-4cfc-ad44-c3fba6892637" providerId="ADAL" clId="{612BC11D-B321-4C8D-932E-7068987C2085}" dt="2025-04-14T19:44:55.343" v="2370" actId="20577"/>
          <ac:spMkLst>
            <pc:docMk/>
            <pc:sldMk cId="2052459125" sldId="4176"/>
            <ac:spMk id="2" creationId="{BB9C5DE4-4847-B845-3CEB-DE9982BA7F4F}"/>
          </ac:spMkLst>
        </pc:spChg>
        <pc:spChg chg="mod">
          <ac:chgData name="Sarah Tahir" userId="d3593e20-30cf-4cfc-ad44-c3fba6892637" providerId="ADAL" clId="{612BC11D-B321-4C8D-932E-7068987C2085}" dt="2025-04-14T19:47:04.046" v="2627" actId="20577"/>
          <ac:spMkLst>
            <pc:docMk/>
            <pc:sldMk cId="2052459125" sldId="4176"/>
            <ac:spMk id="3" creationId="{B60A025C-5A22-6256-51E5-19D72D34442C}"/>
          </ac:spMkLst>
        </pc:spChg>
      </pc:sldChg>
      <pc:sldChg chg="modSp add del mod">
        <pc:chgData name="Sarah Tahir" userId="d3593e20-30cf-4cfc-ad44-c3fba6892637" providerId="ADAL" clId="{612BC11D-B321-4C8D-932E-7068987C2085}" dt="2025-04-17T18:55:42.652" v="3758" actId="2696"/>
        <pc:sldMkLst>
          <pc:docMk/>
          <pc:sldMk cId="2270136540" sldId="4178"/>
        </pc:sldMkLst>
        <pc:spChg chg="mod">
          <ac:chgData name="Sarah Tahir" userId="d3593e20-30cf-4cfc-ad44-c3fba6892637" providerId="ADAL" clId="{612BC11D-B321-4C8D-932E-7068987C2085}" dt="2025-04-17T18:53:22.653" v="3757" actId="20577"/>
          <ac:spMkLst>
            <pc:docMk/>
            <pc:sldMk cId="2270136540" sldId="4178"/>
            <ac:spMk id="4" creationId="{6304FBEE-9B7A-72E3-AF0D-AB24A59C137D}"/>
          </ac:spMkLst>
        </pc:spChg>
      </pc:sldChg>
    </pc:docChg>
  </pc:docChgLst>
  <pc:docChgLst>
    <pc:chgData name="Oleg Stroganov" userId="S::oleg.stroganov@ranchobiosciences.com::72162ba4-8119-4aec-b3de-9997a8a10097" providerId="AD" clId="Web-{2DCBF457-5B39-467B-B9F9-4A3EC25432BA}"/>
    <pc:docChg chg="modSld">
      <pc:chgData name="Oleg Stroganov" userId="S::oleg.stroganov@ranchobiosciences.com::72162ba4-8119-4aec-b3de-9997a8a10097" providerId="AD" clId="Web-{2DCBF457-5B39-467B-B9F9-4A3EC25432BA}" dt="2024-08-05T21:45:11.786" v="117" actId="20577"/>
      <pc:docMkLst>
        <pc:docMk/>
      </pc:docMkLst>
      <pc:sldChg chg="modSp">
        <pc:chgData name="Oleg Stroganov" userId="S::oleg.stroganov@ranchobiosciences.com::72162ba4-8119-4aec-b3de-9997a8a10097" providerId="AD" clId="Web-{2DCBF457-5B39-467B-B9F9-4A3EC25432BA}" dt="2024-08-05T21:45:11.786" v="117" actId="20577"/>
        <pc:sldMkLst>
          <pc:docMk/>
          <pc:sldMk cId="2222631047" sldId="4109"/>
        </pc:sldMkLst>
      </pc:sldChg>
    </pc:docChg>
  </pc:docChgLst>
  <pc:docChgLst>
    <pc:chgData name="Sarah Tahir" userId="S::sarah.tahir@ranchobiosciences.com::d3593e20-30cf-4cfc-ad44-c3fba6892637" providerId="AD" clId="Web-{52AABF3C-E6B5-6F08-A08E-EC164EB54C7C}"/>
    <pc:docChg chg="modSld">
      <pc:chgData name="Sarah Tahir" userId="S::sarah.tahir@ranchobiosciences.com::d3593e20-30cf-4cfc-ad44-c3fba6892637" providerId="AD" clId="Web-{52AABF3C-E6B5-6F08-A08E-EC164EB54C7C}" dt="2024-10-28T17:13:15.725" v="3" actId="20577"/>
      <pc:docMkLst>
        <pc:docMk/>
      </pc:docMkLst>
      <pc:sldChg chg="modSp">
        <pc:chgData name="Sarah Tahir" userId="S::sarah.tahir@ranchobiosciences.com::d3593e20-30cf-4cfc-ad44-c3fba6892637" providerId="AD" clId="Web-{52AABF3C-E6B5-6F08-A08E-EC164EB54C7C}" dt="2024-10-28T17:13:15.725" v="3" actId="20577"/>
        <pc:sldMkLst>
          <pc:docMk/>
          <pc:sldMk cId="3748806520" sldId="4108"/>
        </pc:sldMkLst>
      </pc:sldChg>
    </pc:docChg>
  </pc:docChgLst>
  <pc:docChgLst>
    <pc:chgData name="Oleg Stroganov" userId="72162ba4-8119-4aec-b3de-9997a8a10097" providerId="ADAL" clId="{E86A09DD-F11E-4752-A65D-0AA9350CB32E}"/>
    <pc:docChg chg="undo custSel addSld delSld modSld sldOrd">
      <pc:chgData name="Oleg Stroganov" userId="72162ba4-8119-4aec-b3de-9997a8a10097" providerId="ADAL" clId="{E86A09DD-F11E-4752-A65D-0AA9350CB32E}" dt="2024-08-19T17:18:17.842" v="637" actId="20577"/>
      <pc:docMkLst>
        <pc:docMk/>
      </pc:docMkLst>
      <pc:sldChg chg="del">
        <pc:chgData name="Oleg Stroganov" userId="72162ba4-8119-4aec-b3de-9997a8a10097" providerId="ADAL" clId="{E86A09DD-F11E-4752-A65D-0AA9350CB32E}" dt="2024-08-19T17:11:03.506" v="133" actId="47"/>
        <pc:sldMkLst>
          <pc:docMk/>
          <pc:sldMk cId="1680011828" sldId="4115"/>
        </pc:sldMkLst>
      </pc:sldChg>
      <pc:sldChg chg="addSp delSp modSp mod">
        <pc:chgData name="Oleg Stroganov" userId="72162ba4-8119-4aec-b3de-9997a8a10097" providerId="ADAL" clId="{E86A09DD-F11E-4752-A65D-0AA9350CB32E}" dt="2024-08-19T17:18:17.842" v="637" actId="20577"/>
        <pc:sldMkLst>
          <pc:docMk/>
          <pc:sldMk cId="2309751668" sldId="4118"/>
        </pc:sldMkLst>
      </pc:sldChg>
      <pc:sldChg chg="addSp delSp modSp add mod ord">
        <pc:chgData name="Oleg Stroganov" userId="72162ba4-8119-4aec-b3de-9997a8a10097" providerId="ADAL" clId="{E86A09DD-F11E-4752-A65D-0AA9350CB32E}" dt="2024-08-19T17:13:42.254" v="164"/>
        <pc:sldMkLst>
          <pc:docMk/>
          <pc:sldMk cId="745311550" sldId="4120"/>
        </pc:sldMkLst>
      </pc:sldChg>
    </pc:docChg>
  </pc:docChgLst>
  <pc:docChgLst>
    <pc:chgData name="Bing Zhou" userId="S::bing.zhou@ranchobiosciences.com::857ff832-fab5-4c1e-bc45-476bf78abd88" providerId="AD" clId="Web-{6457C2BE-BD88-4049-95EA-A13CDA7BAF59}"/>
    <pc:docChg chg="modSld">
      <pc:chgData name="Bing Zhou" userId="S::bing.zhou@ranchobiosciences.com::857ff832-fab5-4c1e-bc45-476bf78abd88" providerId="AD" clId="Web-{6457C2BE-BD88-4049-95EA-A13CDA7BAF59}" dt="2023-09-05T16:28:55.611" v="10" actId="20577"/>
      <pc:docMkLst>
        <pc:docMk/>
      </pc:docMkLst>
      <pc:sldChg chg="modSp">
        <pc:chgData name="Bing Zhou" userId="S::bing.zhou@ranchobiosciences.com::857ff832-fab5-4c1e-bc45-476bf78abd88" providerId="AD" clId="Web-{6457C2BE-BD88-4049-95EA-A13CDA7BAF59}" dt="2023-09-05T16:28:55.611" v="10" actId="20577"/>
        <pc:sldMkLst>
          <pc:docMk/>
          <pc:sldMk cId="3100179150" sldId="1360"/>
        </pc:sldMkLst>
      </pc:sldChg>
    </pc:docChg>
  </pc:docChgLst>
  <pc:docChgLst>
    <pc:chgData name="Sarah Tahir" userId="d3593e20-30cf-4cfc-ad44-c3fba6892637" providerId="ADAL" clId="{C211A022-3852-4344-80A9-B7CC7FF0983C}"/>
    <pc:docChg chg="undo custSel addSld delSld modSld">
      <pc:chgData name="Sarah Tahir" userId="d3593e20-30cf-4cfc-ad44-c3fba6892637" providerId="ADAL" clId="{C211A022-3852-4344-80A9-B7CC7FF0983C}" dt="2024-07-22T20:02:34.697" v="3565" actId="113"/>
      <pc:docMkLst>
        <pc:docMk/>
      </pc:docMkLst>
      <pc:sldChg chg="modSp mod">
        <pc:chgData name="Sarah Tahir" userId="d3593e20-30cf-4cfc-ad44-c3fba6892637" providerId="ADAL" clId="{C211A022-3852-4344-80A9-B7CC7FF0983C}" dt="2024-07-22T16:15:18.855" v="289" actId="5793"/>
        <pc:sldMkLst>
          <pc:docMk/>
          <pc:sldMk cId="2161088717" sldId="316"/>
        </pc:sldMkLst>
      </pc:sldChg>
      <pc:sldChg chg="addSp modSp mod replTag delTag">
        <pc:chgData name="Sarah Tahir" userId="d3593e20-30cf-4cfc-ad44-c3fba6892637" providerId="ADAL" clId="{C211A022-3852-4344-80A9-B7CC7FF0983C}" dt="2024-07-22T18:05:58.808" v="1492" actId="113"/>
        <pc:sldMkLst>
          <pc:docMk/>
          <pc:sldMk cId="3748806520" sldId="4108"/>
        </pc:sldMkLst>
      </pc:sldChg>
      <pc:sldChg chg="modSp mod">
        <pc:chgData name="Sarah Tahir" userId="d3593e20-30cf-4cfc-ad44-c3fba6892637" providerId="ADAL" clId="{C211A022-3852-4344-80A9-B7CC7FF0983C}" dt="2024-07-22T19:50:35.257" v="2746" actId="20577"/>
        <pc:sldMkLst>
          <pc:docMk/>
          <pc:sldMk cId="3727935733" sldId="4110"/>
        </pc:sldMkLst>
      </pc:sldChg>
      <pc:sldChg chg="modSp mod">
        <pc:chgData name="Sarah Tahir" userId="d3593e20-30cf-4cfc-ad44-c3fba6892637" providerId="ADAL" clId="{C211A022-3852-4344-80A9-B7CC7FF0983C}" dt="2024-07-22T19:50:40.819" v="2748" actId="20577"/>
        <pc:sldMkLst>
          <pc:docMk/>
          <pc:sldMk cId="3257020679" sldId="4114"/>
        </pc:sldMkLst>
      </pc:sldChg>
      <pc:sldChg chg="addSp delSp modSp del mod">
        <pc:chgData name="Sarah Tahir" userId="d3593e20-30cf-4cfc-ad44-c3fba6892637" providerId="ADAL" clId="{C211A022-3852-4344-80A9-B7CC7FF0983C}" dt="2024-07-22T13:26:15.561" v="86" actId="47"/>
        <pc:sldMkLst>
          <pc:docMk/>
          <pc:sldMk cId="3844523255" sldId="4116"/>
        </pc:sldMkLst>
      </pc:sldChg>
      <pc:sldChg chg="modSp add mod">
        <pc:chgData name="Sarah Tahir" userId="d3593e20-30cf-4cfc-ad44-c3fba6892637" providerId="ADAL" clId="{C211A022-3852-4344-80A9-B7CC7FF0983C}" dt="2024-07-22T20:02:34.697" v="3565" actId="113"/>
        <pc:sldMkLst>
          <pc:docMk/>
          <pc:sldMk cId="754306419" sldId="4117"/>
        </pc:sldMkLst>
      </pc:sldChg>
    </pc:docChg>
  </pc:docChgLst>
  <pc:docChgLst>
    <pc:chgData name="Crystal Straughter" userId="S::crystal.straughter@ranchobiosciences.com::e34ed752-ad53-4a4a-a281-1690e6ef6d17" providerId="AD" clId="Web-{A64EADE9-77C8-C698-5418-9B3B2A23C1E2}"/>
    <pc:docChg chg="modSld">
      <pc:chgData name="Crystal Straughter" userId="S::crystal.straughter@ranchobiosciences.com::e34ed752-ad53-4a4a-a281-1690e6ef6d17" providerId="AD" clId="Web-{A64EADE9-77C8-C698-5418-9B3B2A23C1E2}" dt="2023-09-12T12:58:16.388" v="2"/>
      <pc:docMkLst>
        <pc:docMk/>
      </pc:docMkLst>
      <pc:sldChg chg="modNotes">
        <pc:chgData name="Crystal Straughter" userId="S::crystal.straughter@ranchobiosciences.com::e34ed752-ad53-4a4a-a281-1690e6ef6d17" providerId="AD" clId="Web-{A64EADE9-77C8-C698-5418-9B3B2A23C1E2}" dt="2023-09-12T12:58:07.200" v="1"/>
        <pc:sldMkLst>
          <pc:docMk/>
          <pc:sldMk cId="2581634024" sldId="325"/>
        </pc:sldMkLst>
      </pc:sldChg>
      <pc:sldChg chg="modNotes">
        <pc:chgData name="Crystal Straughter" userId="S::crystal.straughter@ranchobiosciences.com::e34ed752-ad53-4a4a-a281-1690e6ef6d17" providerId="AD" clId="Web-{A64EADE9-77C8-C698-5418-9B3B2A23C1E2}" dt="2023-09-12T12:58:16.388" v="2"/>
        <pc:sldMkLst>
          <pc:docMk/>
          <pc:sldMk cId="810472003" sldId="326"/>
        </pc:sldMkLst>
      </pc:sldChg>
      <pc:sldChg chg="modNotes">
        <pc:chgData name="Crystal Straughter" userId="S::crystal.straughter@ranchobiosciences.com::e34ed752-ad53-4a4a-a281-1690e6ef6d17" providerId="AD" clId="Web-{A64EADE9-77C8-C698-5418-9B3B2A23C1E2}" dt="2023-09-12T12:57:57.840" v="0"/>
        <pc:sldMkLst>
          <pc:docMk/>
          <pc:sldMk cId="2175861465" sldId="4106"/>
        </pc:sldMkLst>
      </pc:sldChg>
    </pc:docChg>
  </pc:docChgLst>
  <pc:docChgLst>
    <pc:chgData name="Sarah Tahir" userId="S::sarah.tahir@ranchobiosciences.com::d3593e20-30cf-4cfc-ad44-c3fba6892637" providerId="AD" clId="Web-{E5FC5E11-FCA6-D3F1-60CF-2A3518F44DBE}"/>
    <pc:docChg chg="addSld delSld modSld">
      <pc:chgData name="Sarah Tahir" userId="S::sarah.tahir@ranchobiosciences.com::d3593e20-30cf-4cfc-ad44-c3fba6892637" providerId="AD" clId="Web-{E5FC5E11-FCA6-D3F1-60CF-2A3518F44DBE}" dt="2025-01-16T18:27:33.252" v="3" actId="20577"/>
      <pc:docMkLst>
        <pc:docMk/>
      </pc:docMkLst>
      <pc:sldChg chg="del">
        <pc:chgData name="Sarah Tahir" userId="S::sarah.tahir@ranchobiosciences.com::d3593e20-30cf-4cfc-ad44-c3fba6892637" providerId="AD" clId="Web-{E5FC5E11-FCA6-D3F1-60CF-2A3518F44DBE}" dt="2025-01-16T18:27:14.658" v="1"/>
        <pc:sldMkLst>
          <pc:docMk/>
          <pc:sldMk cId="3748806520" sldId="4108"/>
        </pc:sldMkLst>
      </pc:sldChg>
      <pc:sldChg chg="modSp">
        <pc:chgData name="Sarah Tahir" userId="S::sarah.tahir@ranchobiosciences.com::d3593e20-30cf-4cfc-ad44-c3fba6892637" providerId="AD" clId="Web-{E5FC5E11-FCA6-D3F1-60CF-2A3518F44DBE}" dt="2025-01-16T18:27:33.252" v="3" actId="20577"/>
        <pc:sldMkLst>
          <pc:docMk/>
          <pc:sldMk cId="2222631047" sldId="4109"/>
        </pc:sldMkLst>
        <pc:spChg chg="mod">
          <ac:chgData name="Sarah Tahir" userId="S::sarah.tahir@ranchobiosciences.com::d3593e20-30cf-4cfc-ad44-c3fba6892637" providerId="AD" clId="Web-{E5FC5E11-FCA6-D3F1-60CF-2A3518F44DBE}" dt="2025-01-16T18:27:33.252" v="3" actId="20577"/>
          <ac:spMkLst>
            <pc:docMk/>
            <pc:sldMk cId="2222631047" sldId="4109"/>
            <ac:spMk id="3" creationId="{630729EE-2C67-D9FD-D030-8D7037B0A54E}"/>
          </ac:spMkLst>
        </pc:spChg>
      </pc:sldChg>
      <pc:sldChg chg="add">
        <pc:chgData name="Sarah Tahir" userId="S::sarah.tahir@ranchobiosciences.com::d3593e20-30cf-4cfc-ad44-c3fba6892637" providerId="AD" clId="Web-{E5FC5E11-FCA6-D3F1-60CF-2A3518F44DBE}" dt="2025-01-16T18:27:06.767" v="0"/>
        <pc:sldMkLst>
          <pc:docMk/>
          <pc:sldMk cId="493865364" sldId="4168"/>
        </pc:sldMkLst>
      </pc:sldChg>
    </pc:docChg>
  </pc:docChgLst>
  <pc:docChgLst>
    <pc:chgData name="Crystal Straughter" userId="S::crystal.straughter@ranchobiosciences.com::e34ed752-ad53-4a4a-a281-1690e6ef6d17" providerId="AD" clId="Web-{623B49A9-CC4A-47AE-96C9-F1EA55ADCA8B}"/>
    <pc:docChg chg="delSld modSld">
      <pc:chgData name="Crystal Straughter" userId="S::crystal.straughter@ranchobiosciences.com::e34ed752-ad53-4a4a-a281-1690e6ef6d17" providerId="AD" clId="Web-{623B49A9-CC4A-47AE-96C9-F1EA55ADCA8B}" dt="2023-09-12T12:18:21.076" v="2"/>
      <pc:docMkLst>
        <pc:docMk/>
      </pc:docMkLst>
      <pc:sldChg chg="del">
        <pc:chgData name="Crystal Straughter" userId="S::crystal.straughter@ranchobiosciences.com::e34ed752-ad53-4a4a-a281-1690e6ef6d17" providerId="AD" clId="Web-{623B49A9-CC4A-47AE-96C9-F1EA55ADCA8B}" dt="2023-09-12T12:18:21.076" v="2"/>
        <pc:sldMkLst>
          <pc:docMk/>
          <pc:sldMk cId="736288069" sldId="4107"/>
        </pc:sldMkLst>
      </pc:sldChg>
    </pc:docChg>
  </pc:docChgLst>
  <pc:docChgLst>
    <pc:chgData name="Sarah Tahir" userId="S::sarah.tahir@ranchobiosciences.com::d3593e20-30cf-4cfc-ad44-c3fba6892637" providerId="AD" clId="Web-{AE161B1E-04C9-A78E-B948-05A45FE678D4}"/>
    <pc:docChg chg="addSld modSld sldOrd">
      <pc:chgData name="Sarah Tahir" userId="S::sarah.tahir@ranchobiosciences.com::d3593e20-30cf-4cfc-ad44-c3fba6892637" providerId="AD" clId="Web-{AE161B1E-04C9-A78E-B948-05A45FE678D4}" dt="2024-11-18T19:13:10.769" v="28" actId="20577"/>
      <pc:docMkLst>
        <pc:docMk/>
      </pc:docMkLst>
      <pc:sldChg chg="modSp ord">
        <pc:chgData name="Sarah Tahir" userId="S::sarah.tahir@ranchobiosciences.com::d3593e20-30cf-4cfc-ad44-c3fba6892637" providerId="AD" clId="Web-{AE161B1E-04C9-A78E-B948-05A45FE678D4}" dt="2024-11-18T19:13:10.769" v="28" actId="20577"/>
        <pc:sldMkLst>
          <pc:docMk/>
          <pc:sldMk cId="3951278004" sldId="4160"/>
        </pc:sldMkLst>
      </pc:sldChg>
      <pc:sldChg chg="modSp add ord replId">
        <pc:chgData name="Sarah Tahir" userId="S::sarah.tahir@ranchobiosciences.com::d3593e20-30cf-4cfc-ad44-c3fba6892637" providerId="AD" clId="Web-{AE161B1E-04C9-A78E-B948-05A45FE678D4}" dt="2024-11-18T19:13:05.613" v="22" actId="20577"/>
        <pc:sldMkLst>
          <pc:docMk/>
          <pc:sldMk cId="2112155354" sldId="4161"/>
        </pc:sldMkLst>
      </pc:sldChg>
    </pc:docChg>
  </pc:docChgLst>
  <pc:docChgLst>
    <pc:chgData name="Sarah Tahir" userId="d3593e20-30cf-4cfc-ad44-c3fba6892637" providerId="ADAL" clId="{B3EE912B-89AC-4082-93EA-94CD1CE0D669}"/>
    <pc:docChg chg="custSel modSld">
      <pc:chgData name="Sarah Tahir" userId="d3593e20-30cf-4cfc-ad44-c3fba6892637" providerId="ADAL" clId="{B3EE912B-89AC-4082-93EA-94CD1CE0D669}" dt="2024-09-30T19:50:03.133" v="1567" actId="20577"/>
      <pc:docMkLst>
        <pc:docMk/>
      </pc:docMkLst>
      <pc:sldChg chg="addSp modSp mod">
        <pc:chgData name="Sarah Tahir" userId="d3593e20-30cf-4cfc-ad44-c3fba6892637" providerId="ADAL" clId="{B3EE912B-89AC-4082-93EA-94CD1CE0D669}" dt="2024-09-30T18:59:45.128" v="795" actId="122"/>
        <pc:sldMkLst>
          <pc:docMk/>
          <pc:sldMk cId="3748806520" sldId="4108"/>
        </pc:sldMkLst>
      </pc:sldChg>
      <pc:sldChg chg="modSp mod">
        <pc:chgData name="Sarah Tahir" userId="d3593e20-30cf-4cfc-ad44-c3fba6892637" providerId="ADAL" clId="{B3EE912B-89AC-4082-93EA-94CD1CE0D669}" dt="2024-09-30T19:50:03.133" v="1567" actId="20577"/>
        <pc:sldMkLst>
          <pc:docMk/>
          <pc:sldMk cId="2222631047" sldId="4109"/>
        </pc:sldMkLst>
      </pc:sldChg>
      <pc:sldChg chg="modSp mod modCm">
        <pc:chgData name="Sarah Tahir" userId="d3593e20-30cf-4cfc-ad44-c3fba6892637" providerId="ADAL" clId="{B3EE912B-89AC-4082-93EA-94CD1CE0D669}" dt="2024-09-30T18:44:25.467" v="794" actId="20577"/>
        <pc:sldMkLst>
          <pc:docMk/>
          <pc:sldMk cId="1662207496" sldId="415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rah Tahir" userId="d3593e20-30cf-4cfc-ad44-c3fba6892637" providerId="ADAL" clId="{B3EE912B-89AC-4082-93EA-94CD1CE0D669}" dt="2024-09-30T18:44:25.467" v="794" actId="20577"/>
              <pc2:cmMkLst xmlns:pc2="http://schemas.microsoft.com/office/powerpoint/2019/9/main/command">
                <pc:docMk/>
                <pc:sldMk cId="1662207496" sldId="4153"/>
                <pc2:cmMk id="{93DFF9B4-9799-414C-BC0B-5373FC163C04}"/>
              </pc2:cmMkLst>
            </pc226:cmChg>
          </p:ext>
        </pc:extLst>
      </pc:sldChg>
    </pc:docChg>
  </pc:docChgLst>
  <pc:docChgLst>
    <pc:chgData name="Sarah Tahir" userId="d3593e20-30cf-4cfc-ad44-c3fba6892637" providerId="ADAL" clId="{AA3AF03E-56E9-4983-A24F-8C039E0B59F0}"/>
    <pc:docChg chg="custSel addSld modSld sldOrd">
      <pc:chgData name="Sarah Tahir" userId="d3593e20-30cf-4cfc-ad44-c3fba6892637" providerId="ADAL" clId="{AA3AF03E-56E9-4983-A24F-8C039E0B59F0}" dt="2024-08-19T20:09:08.181" v="975" actId="20577"/>
      <pc:docMkLst>
        <pc:docMk/>
      </pc:docMkLst>
      <pc:sldChg chg="add ord">
        <pc:chgData name="Sarah Tahir" userId="d3593e20-30cf-4cfc-ad44-c3fba6892637" providerId="ADAL" clId="{AA3AF03E-56E9-4983-A24F-8C039E0B59F0}" dt="2024-08-19T19:31:13.138" v="431"/>
        <pc:sldMkLst>
          <pc:docMk/>
          <pc:sldMk cId="3928378403" sldId="4121"/>
        </pc:sldMkLst>
      </pc:sldChg>
    </pc:docChg>
  </pc:docChgLst>
  <pc:docChgLst>
    <pc:chgData name="Sarah Tahir" userId="S::sarah.tahir@ranchobiosciences.com::d3593e20-30cf-4cfc-ad44-c3fba6892637" providerId="AD" clId="Web-{E41F135A-9C6A-38D3-CC5D-BCF1B422E363}"/>
    <pc:docChg chg="modSld">
      <pc:chgData name="Sarah Tahir" userId="S::sarah.tahir@ranchobiosciences.com::d3593e20-30cf-4cfc-ad44-c3fba6892637" providerId="AD" clId="Web-{E41F135A-9C6A-38D3-CC5D-BCF1B422E363}" dt="2024-08-19T15:04:30.169" v="2" actId="20577"/>
      <pc:docMkLst>
        <pc:docMk/>
      </pc:docMkLst>
      <pc:sldChg chg="modSp">
        <pc:chgData name="Sarah Tahir" userId="S::sarah.tahir@ranchobiosciences.com::d3593e20-30cf-4cfc-ad44-c3fba6892637" providerId="AD" clId="Web-{E41F135A-9C6A-38D3-CC5D-BCF1B422E363}" dt="2024-08-19T15:04:22.075" v="0" actId="20577"/>
        <pc:sldMkLst>
          <pc:docMk/>
          <pc:sldMk cId="2161088717" sldId="316"/>
        </pc:sldMkLst>
      </pc:sldChg>
      <pc:sldChg chg="modSp">
        <pc:chgData name="Sarah Tahir" userId="S::sarah.tahir@ranchobiosciences.com::d3593e20-30cf-4cfc-ad44-c3fba6892637" providerId="AD" clId="Web-{E41F135A-9C6A-38D3-CC5D-BCF1B422E363}" dt="2024-08-19T15:04:30.169" v="2" actId="20577"/>
        <pc:sldMkLst>
          <pc:docMk/>
          <pc:sldMk cId="3748806520" sldId="4108"/>
        </pc:sldMkLst>
      </pc:sldChg>
    </pc:docChg>
  </pc:docChgLst>
  <pc:docChgLst>
    <pc:chgData name="Sarah Tahir" userId="S::sarah.tahir@ranchobiosciences.com::d3593e20-30cf-4cfc-ad44-c3fba6892637" providerId="AD" clId="Web-{5B7322CE-1845-631F-FB4E-E2F9100E2EF8}"/>
    <pc:docChg chg="modSld">
      <pc:chgData name="Sarah Tahir" userId="S::sarah.tahir@ranchobiosciences.com::d3593e20-30cf-4cfc-ad44-c3fba6892637" providerId="AD" clId="Web-{5B7322CE-1845-631F-FB4E-E2F9100E2EF8}" dt="2024-08-05T13:50:34.534" v="4" actId="20577"/>
      <pc:docMkLst>
        <pc:docMk/>
      </pc:docMkLst>
    </pc:docChg>
  </pc:docChgLst>
  <pc:docChgLst>
    <pc:chgData name="Oleg Stroganov" userId="72162ba4-8119-4aec-b3de-9997a8a10097" providerId="ADAL" clId="{61422DE9-2A8F-4569-9095-FFE4CEF4C9F2}"/>
    <pc:docChg chg="undo custSel addSld delSld modSld">
      <pc:chgData name="Oleg Stroganov" userId="72162ba4-8119-4aec-b3de-9997a8a10097" providerId="ADAL" clId="{61422DE9-2A8F-4569-9095-FFE4CEF4C9F2}" dt="2024-11-14T23:42:54.140" v="446" actId="1076"/>
      <pc:docMkLst>
        <pc:docMk/>
      </pc:docMkLst>
      <pc:sldChg chg="modSp mod">
        <pc:chgData name="Oleg Stroganov" userId="72162ba4-8119-4aec-b3de-9997a8a10097" providerId="ADAL" clId="{61422DE9-2A8F-4569-9095-FFE4CEF4C9F2}" dt="2024-11-14T23:38:54.054" v="331" actId="6549"/>
        <pc:sldMkLst>
          <pc:docMk/>
          <pc:sldMk cId="2161088717" sldId="316"/>
        </pc:sldMkLst>
      </pc:sldChg>
      <pc:sldChg chg="addSp delSp modSp mod">
        <pc:chgData name="Oleg Stroganov" userId="72162ba4-8119-4aec-b3de-9997a8a10097" providerId="ADAL" clId="{61422DE9-2A8F-4569-9095-FFE4CEF4C9F2}" dt="2024-11-14T23:36:24.979" v="196" actId="20577"/>
        <pc:sldMkLst>
          <pc:docMk/>
          <pc:sldMk cId="745311550" sldId="4120"/>
        </pc:sldMkLst>
      </pc:sldChg>
      <pc:sldChg chg="modSp mod">
        <pc:chgData name="Oleg Stroganov" userId="72162ba4-8119-4aec-b3de-9997a8a10097" providerId="ADAL" clId="{61422DE9-2A8F-4569-9095-FFE4CEF4C9F2}" dt="2024-11-14T23:37:22.817" v="312" actId="6549"/>
        <pc:sldMkLst>
          <pc:docMk/>
          <pc:sldMk cId="1662207496" sldId="4153"/>
        </pc:sldMkLst>
      </pc:sldChg>
      <pc:sldChg chg="modSp mod">
        <pc:chgData name="Oleg Stroganov" userId="72162ba4-8119-4aec-b3de-9997a8a10097" providerId="ADAL" clId="{61422DE9-2A8F-4569-9095-FFE4CEF4C9F2}" dt="2024-11-14T23:39:05.168" v="363" actId="20577"/>
        <pc:sldMkLst>
          <pc:docMk/>
          <pc:sldMk cId="1895437816" sldId="4156"/>
        </pc:sldMkLst>
      </pc:sldChg>
      <pc:sldChg chg="addSp delSp modSp add mod">
        <pc:chgData name="Oleg Stroganov" userId="72162ba4-8119-4aec-b3de-9997a8a10097" providerId="ADAL" clId="{61422DE9-2A8F-4569-9095-FFE4CEF4C9F2}" dt="2024-11-14T23:42:54.140" v="446" actId="1076"/>
        <pc:sldMkLst>
          <pc:docMk/>
          <pc:sldMk cId="953843083" sldId="4158"/>
        </pc:sldMkLst>
      </pc:sldChg>
      <pc:sldChg chg="add del">
        <pc:chgData name="Oleg Stroganov" userId="72162ba4-8119-4aec-b3de-9997a8a10097" providerId="ADAL" clId="{61422DE9-2A8F-4569-9095-FFE4CEF4C9F2}" dt="2024-11-14T23:31:34.608" v="65"/>
        <pc:sldMkLst>
          <pc:docMk/>
          <pc:sldMk cId="2305007932" sldId="4159"/>
        </pc:sldMkLst>
      </pc:sldChg>
    </pc:docChg>
  </pc:docChgLst>
  <pc:docChgLst>
    <pc:chgData name="Oleg Stroganov" userId="S::oleg.stroganov@ranchobiosciences.com::72162ba4-8119-4aec-b3de-9997a8a10097" providerId="AD" clId="Web-{B744AC6D-28E8-6949-AB89-4373910235CA}"/>
    <pc:docChg chg="modSld">
      <pc:chgData name="Oleg Stroganov" userId="S::oleg.stroganov@ranchobiosciences.com::72162ba4-8119-4aec-b3de-9997a8a10097" providerId="AD" clId="Web-{B744AC6D-28E8-6949-AB89-4373910235CA}" dt="2024-07-11T16:15:28.991" v="5" actId="20577"/>
      <pc:docMkLst>
        <pc:docMk/>
      </pc:docMkLst>
      <pc:sldChg chg="modSp">
        <pc:chgData name="Oleg Stroganov" userId="S::oleg.stroganov@ranchobiosciences.com::72162ba4-8119-4aec-b3de-9997a8a10097" providerId="AD" clId="Web-{B744AC6D-28E8-6949-AB89-4373910235CA}" dt="2024-07-11T16:15:28.991" v="5" actId="20577"/>
        <pc:sldMkLst>
          <pc:docMk/>
          <pc:sldMk cId="2581634024" sldId="325"/>
        </pc:sldMkLst>
      </pc:sldChg>
    </pc:docChg>
  </pc:docChgLst>
  <pc:docChgLst>
    <pc:chgData name="Oleg Stroganov" userId="S::oleg.stroganov@ranchobiosciences.com::72162ba4-8119-4aec-b3de-9997a8a10097" providerId="AD" clId="Web-{A72F5A76-47BD-4E2A-A184-ABAAED224CBE}"/>
    <pc:docChg chg="modSld">
      <pc:chgData name="Oleg Stroganov" userId="S::oleg.stroganov@ranchobiosciences.com::72162ba4-8119-4aec-b3de-9997a8a10097" providerId="AD" clId="Web-{A72F5A76-47BD-4E2A-A184-ABAAED224CBE}" dt="2024-11-25T23:09:36.739" v="64" actId="20577"/>
      <pc:docMkLst>
        <pc:docMk/>
      </pc:docMkLst>
    </pc:docChg>
  </pc:docChgLst>
  <pc:docChgLst>
    <pc:chgData name="Sarah Tahir" userId="S::sarah.tahir@ranchobiosciences.com::d3593e20-30cf-4cfc-ad44-c3fba6892637" providerId="AD" clId="Web-{6CEB007F-C99F-4959-A7B7-E8A2E48D76F8}"/>
    <pc:docChg chg="addSld modSld sldOrd">
      <pc:chgData name="Sarah Tahir" userId="S::sarah.tahir@ranchobiosciences.com::d3593e20-30cf-4cfc-ad44-c3fba6892637" providerId="AD" clId="Web-{6CEB007F-C99F-4959-A7B7-E8A2E48D76F8}" dt="2024-12-05T14:34:11.850" v="12" actId="20577"/>
      <pc:docMkLst>
        <pc:docMk/>
      </pc:docMkLst>
      <pc:sldChg chg="add ord replId">
        <pc:chgData name="Sarah Tahir" userId="S::sarah.tahir@ranchobiosciences.com::d3593e20-30cf-4cfc-ad44-c3fba6892637" providerId="AD" clId="Web-{6CEB007F-C99F-4959-A7B7-E8A2E48D76F8}" dt="2024-12-05T14:33:48.083" v="5"/>
        <pc:sldMkLst>
          <pc:docMk/>
          <pc:sldMk cId="551597507" sldId="4164"/>
        </pc:sldMkLst>
      </pc:sldChg>
    </pc:docChg>
  </pc:docChgLst>
  <pc:docChgLst>
    <pc:chgData name="Oleg Stroganov" userId="S::oleg.stroganov@ranchobiosciences.com::72162ba4-8119-4aec-b3de-9997a8a10097" providerId="AD" clId="Web-{B3786B37-1DCE-44FC-BE63-1268FD8B8CA2}"/>
    <pc:docChg chg="modSld">
      <pc:chgData name="Oleg Stroganov" userId="S::oleg.stroganov@ranchobiosciences.com::72162ba4-8119-4aec-b3de-9997a8a10097" providerId="AD" clId="Web-{B3786B37-1DCE-44FC-BE63-1268FD8B8CA2}" dt="2024-09-05T23:18:55.162" v="14" actId="20577"/>
      <pc:docMkLst>
        <pc:docMk/>
      </pc:docMkLst>
      <pc:sldChg chg="modSp">
        <pc:chgData name="Oleg Stroganov" userId="S::oleg.stroganov@ranchobiosciences.com::72162ba4-8119-4aec-b3de-9997a8a10097" providerId="AD" clId="Web-{B3786B37-1DCE-44FC-BE63-1268FD8B8CA2}" dt="2024-09-05T23:18:55.162" v="14" actId="20577"/>
        <pc:sldMkLst>
          <pc:docMk/>
          <pc:sldMk cId="2222631047" sldId="4109"/>
        </pc:sldMkLst>
      </pc:sldChg>
    </pc:docChg>
  </pc:docChgLst>
  <pc:docChgLst>
    <pc:chgData name="Oleg Stroganov" userId="72162ba4-8119-4aec-b3de-9997a8a10097" providerId="ADAL" clId="{C89EF2D2-AA73-4608-9232-4E354A2FD45E}"/>
    <pc:docChg chg="undo custSel addSld delSld modSld">
      <pc:chgData name="Oleg Stroganov" userId="72162ba4-8119-4aec-b3de-9997a8a10097" providerId="ADAL" clId="{C89EF2D2-AA73-4608-9232-4E354A2FD45E}" dt="2025-01-23T18:09:06.759" v="7"/>
      <pc:docMkLst>
        <pc:docMk/>
      </pc:docMkLst>
      <pc:sldChg chg="add del">
        <pc:chgData name="Oleg Stroganov" userId="72162ba4-8119-4aec-b3de-9997a8a10097" providerId="ADAL" clId="{C89EF2D2-AA73-4608-9232-4E354A2FD45E}" dt="2025-01-23T06:16:03.757" v="1"/>
        <pc:sldMkLst>
          <pc:docMk/>
          <pc:sldMk cId="2309751668" sldId="4118"/>
        </pc:sldMkLst>
      </pc:sldChg>
      <pc:sldChg chg="del">
        <pc:chgData name="Oleg Stroganov" userId="72162ba4-8119-4aec-b3de-9997a8a10097" providerId="ADAL" clId="{C89EF2D2-AA73-4608-9232-4E354A2FD45E}" dt="2025-01-23T06:15:55.777" v="0" actId="47"/>
        <pc:sldMkLst>
          <pc:docMk/>
          <pc:sldMk cId="745311550" sldId="4120"/>
        </pc:sldMkLst>
      </pc:sldChg>
      <pc:sldChg chg="add">
        <pc:chgData name="Oleg Stroganov" userId="72162ba4-8119-4aec-b3de-9997a8a10097" providerId="ADAL" clId="{C89EF2D2-AA73-4608-9232-4E354A2FD45E}" dt="2025-01-23T06:16:03.757" v="1"/>
        <pc:sldMkLst>
          <pc:docMk/>
          <pc:sldMk cId="2831149114" sldId="4133"/>
        </pc:sldMkLst>
      </pc:sldChg>
      <pc:sldChg chg="add del">
        <pc:chgData name="Oleg Stroganov" userId="72162ba4-8119-4aec-b3de-9997a8a10097" providerId="ADAL" clId="{C89EF2D2-AA73-4608-9232-4E354A2FD45E}" dt="2025-01-23T17:27:23.368" v="6" actId="47"/>
        <pc:sldMkLst>
          <pc:docMk/>
          <pc:sldMk cId="501803207" sldId="4143"/>
        </pc:sldMkLst>
      </pc:sldChg>
      <pc:sldChg chg="add">
        <pc:chgData name="Oleg Stroganov" userId="72162ba4-8119-4aec-b3de-9997a8a10097" providerId="ADAL" clId="{C89EF2D2-AA73-4608-9232-4E354A2FD45E}" dt="2025-01-23T06:16:23.500" v="3"/>
        <pc:sldMkLst>
          <pc:docMk/>
          <pc:sldMk cId="2305081459" sldId="4145"/>
        </pc:sldMkLst>
      </pc:sldChg>
      <pc:sldChg chg="add">
        <pc:chgData name="Oleg Stroganov" userId="72162ba4-8119-4aec-b3de-9997a8a10097" providerId="ADAL" clId="{C89EF2D2-AA73-4608-9232-4E354A2FD45E}" dt="2025-01-23T06:16:03.757" v="1"/>
        <pc:sldMkLst>
          <pc:docMk/>
          <pc:sldMk cId="4027873366" sldId="4151"/>
        </pc:sldMkLst>
      </pc:sldChg>
      <pc:sldChg chg="add">
        <pc:chgData name="Oleg Stroganov" userId="72162ba4-8119-4aec-b3de-9997a8a10097" providerId="ADAL" clId="{C89EF2D2-AA73-4608-9232-4E354A2FD45E}" dt="2025-01-23T06:16:23.500" v="3"/>
        <pc:sldMkLst>
          <pc:docMk/>
          <pc:sldMk cId="1711834308" sldId="4152"/>
        </pc:sldMkLst>
      </pc:sldChg>
      <pc:sldChg chg="add">
        <pc:chgData name="Oleg Stroganov" userId="72162ba4-8119-4aec-b3de-9997a8a10097" providerId="ADAL" clId="{C89EF2D2-AA73-4608-9232-4E354A2FD45E}" dt="2025-01-23T18:09:06.759" v="7"/>
        <pc:sldMkLst>
          <pc:docMk/>
          <pc:sldMk cId="1395147996" sldId="4153"/>
        </pc:sldMkLst>
      </pc:sldChg>
      <pc:sldChg chg="add">
        <pc:chgData name="Oleg Stroganov" userId="72162ba4-8119-4aec-b3de-9997a8a10097" providerId="ADAL" clId="{C89EF2D2-AA73-4608-9232-4E354A2FD45E}" dt="2025-01-23T18:09:06.759" v="7"/>
        <pc:sldMkLst>
          <pc:docMk/>
          <pc:sldMk cId="3829651075" sldId="4154"/>
        </pc:sldMkLst>
      </pc:sldChg>
      <pc:sldChg chg="del">
        <pc:chgData name="Oleg Stroganov" userId="72162ba4-8119-4aec-b3de-9997a8a10097" providerId="ADAL" clId="{C89EF2D2-AA73-4608-9232-4E354A2FD45E}" dt="2025-01-23T06:15:55.777" v="0" actId="47"/>
        <pc:sldMkLst>
          <pc:docMk/>
          <pc:sldMk cId="953843083" sldId="4158"/>
        </pc:sldMkLst>
      </pc:sldChg>
      <pc:sldChg chg="del">
        <pc:chgData name="Oleg Stroganov" userId="72162ba4-8119-4aec-b3de-9997a8a10097" providerId="ADAL" clId="{C89EF2D2-AA73-4608-9232-4E354A2FD45E}" dt="2025-01-23T06:16:34.754" v="4" actId="47"/>
        <pc:sldMkLst>
          <pc:docMk/>
          <pc:sldMk cId="2898783799" sldId="4163"/>
        </pc:sldMkLst>
      </pc:sldChg>
      <pc:sldChg chg="del">
        <pc:chgData name="Oleg Stroganov" userId="72162ba4-8119-4aec-b3de-9997a8a10097" providerId="ADAL" clId="{C89EF2D2-AA73-4608-9232-4E354A2FD45E}" dt="2025-01-23T06:16:09.486" v="2" actId="47"/>
        <pc:sldMkLst>
          <pc:docMk/>
          <pc:sldMk cId="2497202964" sldId="4167"/>
        </pc:sldMkLst>
      </pc:sldChg>
      <pc:sldChg chg="add">
        <pc:chgData name="Oleg Stroganov" userId="72162ba4-8119-4aec-b3de-9997a8a10097" providerId="ADAL" clId="{C89EF2D2-AA73-4608-9232-4E354A2FD45E}" dt="2025-01-23T06:16:23.500" v="3"/>
        <pc:sldMkLst>
          <pc:docMk/>
          <pc:sldMk cId="1157167267" sldId="4169"/>
        </pc:sldMkLst>
      </pc:sldChg>
      <pc:sldChg chg="add">
        <pc:chgData name="Oleg Stroganov" userId="72162ba4-8119-4aec-b3de-9997a8a10097" providerId="ADAL" clId="{C89EF2D2-AA73-4608-9232-4E354A2FD45E}" dt="2025-01-23T06:16:23.500" v="3"/>
        <pc:sldMkLst>
          <pc:docMk/>
          <pc:sldMk cId="3299818174" sldId="4170"/>
        </pc:sldMkLst>
      </pc:sldChg>
    </pc:docChg>
  </pc:docChgLst>
  <pc:docChgLst>
    <pc:chgData name="Oleg Stroganov" userId="72162ba4-8119-4aec-b3de-9997a8a10097" providerId="ADAL" clId="{A31F6A66-8494-4F11-BB85-921E081D5EC6}"/>
    <pc:docChg chg="undo redo custSel addSld delSld modSld sldOrd">
      <pc:chgData name="Oleg Stroganov" userId="72162ba4-8119-4aec-b3de-9997a8a10097" providerId="ADAL" clId="{A31F6A66-8494-4F11-BB85-921E081D5EC6}" dt="2024-12-09T19:07:30.576" v="2970" actId="20577"/>
      <pc:docMkLst>
        <pc:docMk/>
      </pc:docMkLst>
      <pc:sldChg chg="modSp mod">
        <pc:chgData name="Oleg Stroganov" userId="72162ba4-8119-4aec-b3de-9997a8a10097" providerId="ADAL" clId="{A31F6A66-8494-4F11-BB85-921E081D5EC6}" dt="2024-12-09T18:27:00.841" v="1006" actId="20577"/>
        <pc:sldMkLst>
          <pc:docMk/>
          <pc:sldMk cId="745311550" sldId="4120"/>
        </pc:sldMkLst>
      </pc:sldChg>
      <pc:sldChg chg="del">
        <pc:chgData name="Oleg Stroganov" userId="72162ba4-8119-4aec-b3de-9997a8a10097" providerId="ADAL" clId="{A31F6A66-8494-4F11-BB85-921E081D5EC6}" dt="2024-11-25T17:20:08.939" v="94" actId="47"/>
        <pc:sldMkLst>
          <pc:docMk/>
          <pc:sldMk cId="1662207496" sldId="4153"/>
        </pc:sldMkLst>
      </pc:sldChg>
      <pc:sldChg chg="del">
        <pc:chgData name="Oleg Stroganov" userId="72162ba4-8119-4aec-b3de-9997a8a10097" providerId="ADAL" clId="{A31F6A66-8494-4F11-BB85-921E081D5EC6}" dt="2024-11-25T17:20:21.235" v="129" actId="47"/>
        <pc:sldMkLst>
          <pc:docMk/>
          <pc:sldMk cId="919408847" sldId="4154"/>
        </pc:sldMkLst>
      </pc:sldChg>
      <pc:sldChg chg="addSp modSp del mod ord">
        <pc:chgData name="Oleg Stroganov" userId="72162ba4-8119-4aec-b3de-9997a8a10097" providerId="ADAL" clId="{A31F6A66-8494-4F11-BB85-921E081D5EC6}" dt="2024-12-09T19:06:39.102" v="2964" actId="47"/>
        <pc:sldMkLst>
          <pc:docMk/>
          <pc:sldMk cId="1895437816" sldId="4156"/>
        </pc:sldMkLst>
      </pc:sldChg>
      <pc:sldChg chg="addSp delSp modSp mod">
        <pc:chgData name="Oleg Stroganov" userId="72162ba4-8119-4aec-b3de-9997a8a10097" providerId="ADAL" clId="{A31F6A66-8494-4F11-BB85-921E081D5EC6}" dt="2024-12-09T18:27:48.778" v="1007" actId="207"/>
        <pc:sldMkLst>
          <pc:docMk/>
          <pc:sldMk cId="953843083" sldId="4158"/>
        </pc:sldMkLst>
      </pc:sldChg>
      <pc:sldChg chg="modSp add mod ord">
        <pc:chgData name="Oleg Stroganov" userId="72162ba4-8119-4aec-b3de-9997a8a10097" providerId="ADAL" clId="{A31F6A66-8494-4F11-BB85-921E081D5EC6}" dt="2024-12-09T18:42:38.179" v="1826" actId="6549"/>
        <pc:sldMkLst>
          <pc:docMk/>
          <pc:sldMk cId="3250108279" sldId="4162"/>
        </pc:sldMkLst>
      </pc:sldChg>
      <pc:sldChg chg="delSp modSp add mod">
        <pc:chgData name="Oleg Stroganov" userId="72162ba4-8119-4aec-b3de-9997a8a10097" providerId="ADAL" clId="{A31F6A66-8494-4F11-BB85-921E081D5EC6}" dt="2024-12-09T19:07:30.576" v="2970" actId="20577"/>
        <pc:sldMkLst>
          <pc:docMk/>
          <pc:sldMk cId="2898783799" sldId="4163"/>
        </pc:sldMkLst>
      </pc:sldChg>
      <pc:sldChg chg="addSp delSp modSp add mod">
        <pc:chgData name="Oleg Stroganov" userId="72162ba4-8119-4aec-b3de-9997a8a10097" providerId="ADAL" clId="{A31F6A66-8494-4F11-BB85-921E081D5EC6}" dt="2024-12-09T19:06:31.327" v="2963" actId="20577"/>
        <pc:sldMkLst>
          <pc:docMk/>
          <pc:sldMk cId="3168166205" sldId="4165"/>
        </pc:sldMkLst>
      </pc:sldChg>
    </pc:docChg>
  </pc:docChgLst>
  <pc:docChgLst>
    <pc:chgData name="Oleg Stroganov" userId="S::oleg.stroganov@ranchobiosciences.com::72162ba4-8119-4aec-b3de-9997a8a10097" providerId="AD" clId="Web-{685B40FA-DF3B-40F0-9B08-861D22FD86CF}"/>
    <pc:docChg chg="modSld">
      <pc:chgData name="Oleg Stroganov" userId="S::oleg.stroganov@ranchobiosciences.com::72162ba4-8119-4aec-b3de-9997a8a10097" providerId="AD" clId="Web-{685B40FA-DF3B-40F0-9B08-861D22FD86CF}" dt="2024-12-09T20:56:09.094" v="53" actId="20577"/>
      <pc:docMkLst>
        <pc:docMk/>
      </pc:docMkLst>
    </pc:docChg>
  </pc:docChgLst>
  <pc:docChgLst>
    <pc:chgData name="Oleg Stroganov" userId="S::oleg.stroganov@ranchobiosciences.com::72162ba4-8119-4aec-b3de-9997a8a10097" providerId="AD" clId="Web-{470323E5-1702-47AD-920F-6E28F28A8383}"/>
    <pc:docChg chg="modSld">
      <pc:chgData name="Oleg Stroganov" userId="S::oleg.stroganov@ranchobiosciences.com::72162ba4-8119-4aec-b3de-9997a8a10097" providerId="AD" clId="Web-{470323E5-1702-47AD-920F-6E28F28A8383}" dt="2024-09-30T19:52:12.533" v="45" actId="20577"/>
      <pc:docMkLst>
        <pc:docMk/>
      </pc:docMkLst>
    </pc:docChg>
  </pc:docChgLst>
  <pc:docChgLst>
    <pc:chgData name="Sarah Tahir" userId="d3593e20-30cf-4cfc-ad44-c3fba6892637" providerId="ADAL" clId="{8761A454-3CA9-4075-8D53-8004F719609D}"/>
    <pc:docChg chg="addSld modSld sldOrd">
      <pc:chgData name="Sarah Tahir" userId="d3593e20-30cf-4cfc-ad44-c3fba6892637" providerId="ADAL" clId="{8761A454-3CA9-4075-8D53-8004F719609D}" dt="2025-01-23T18:52:49.227" v="18" actId="15"/>
      <pc:docMkLst>
        <pc:docMk/>
      </pc:docMkLst>
      <pc:sldChg chg="modSp mod">
        <pc:chgData name="Sarah Tahir" userId="d3593e20-30cf-4cfc-ad44-c3fba6892637" providerId="ADAL" clId="{8761A454-3CA9-4075-8D53-8004F719609D}" dt="2025-01-23T18:52:49.227" v="18" actId="15"/>
        <pc:sldMkLst>
          <pc:docMk/>
          <pc:sldMk cId="2222631047" sldId="4109"/>
        </pc:sldMkLst>
        <pc:spChg chg="mod">
          <ac:chgData name="Sarah Tahir" userId="d3593e20-30cf-4cfc-ad44-c3fba6892637" providerId="ADAL" clId="{8761A454-3CA9-4075-8D53-8004F719609D}" dt="2025-01-23T18:52:39.939" v="11" actId="20577"/>
          <ac:spMkLst>
            <pc:docMk/>
            <pc:sldMk cId="2222631047" sldId="4109"/>
            <ac:spMk id="3" creationId="{630729EE-2C67-D9FD-D030-8D7037B0A54E}"/>
          </ac:spMkLst>
        </pc:spChg>
        <pc:spChg chg="mod">
          <ac:chgData name="Sarah Tahir" userId="d3593e20-30cf-4cfc-ad44-c3fba6892637" providerId="ADAL" clId="{8761A454-3CA9-4075-8D53-8004F719609D}" dt="2025-01-23T18:52:49.227" v="18" actId="15"/>
          <ac:spMkLst>
            <pc:docMk/>
            <pc:sldMk cId="2222631047" sldId="4109"/>
            <ac:spMk id="4" creationId="{1306331F-EE51-D410-EE3C-5C3346D6637A}"/>
          </ac:spMkLst>
        </pc:spChg>
      </pc:sldChg>
      <pc:sldChg chg="modSp mod">
        <pc:chgData name="Sarah Tahir" userId="d3593e20-30cf-4cfc-ad44-c3fba6892637" providerId="ADAL" clId="{8761A454-3CA9-4075-8D53-8004F719609D}" dt="2025-01-23T18:52:19.121" v="4"/>
        <pc:sldMkLst>
          <pc:docMk/>
          <pc:sldMk cId="493865364" sldId="4168"/>
        </pc:sldMkLst>
        <pc:graphicFrameChg chg="mod">
          <ac:chgData name="Sarah Tahir" userId="d3593e20-30cf-4cfc-ad44-c3fba6892637" providerId="ADAL" clId="{8761A454-3CA9-4075-8D53-8004F719609D}" dt="2025-01-23T18:52:19.121" v="4"/>
          <ac:graphicFrameMkLst>
            <pc:docMk/>
            <pc:sldMk cId="493865364" sldId="4168"/>
            <ac:graphicFrameMk id="49" creationId="{BB4B57EF-E914-FB84-3BFD-23C5CFB17492}"/>
          </ac:graphicFrameMkLst>
        </pc:graphicFrameChg>
      </pc:sldChg>
      <pc:sldChg chg="add ord">
        <pc:chgData name="Sarah Tahir" userId="d3593e20-30cf-4cfc-ad44-c3fba6892637" providerId="ADAL" clId="{8761A454-3CA9-4075-8D53-8004F719609D}" dt="2025-01-23T18:52:34.202" v="7"/>
        <pc:sldMkLst>
          <pc:docMk/>
          <pc:sldMk cId="1855726343" sldId="4171"/>
        </pc:sldMkLst>
      </pc:sldChg>
    </pc:docChg>
  </pc:docChgLst>
  <pc:docChgLst>
    <pc:chgData name="Oleg Stroganov" userId="72162ba4-8119-4aec-b3de-9997a8a10097" providerId="ADAL" clId="{A102F335-113B-4108-B1A6-14DEC110441E}"/>
    <pc:docChg chg="undo custSel addSld delSld modSld">
      <pc:chgData name="Oleg Stroganov" userId="72162ba4-8119-4aec-b3de-9997a8a10097" providerId="ADAL" clId="{A102F335-113B-4108-B1A6-14DEC110441E}" dt="2025-02-20T20:42:25.296" v="165" actId="20577"/>
      <pc:docMkLst>
        <pc:docMk/>
      </pc:docMkLst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2309751668" sldId="4118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2831149114" sldId="4133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501803207" sldId="4143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2305081459" sldId="4145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4027873366" sldId="4151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1711834308" sldId="4152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1395147996" sldId="4153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3829651075" sldId="4154"/>
        </pc:sldMkLst>
      </pc:sldChg>
      <pc:sldChg chg="addSp delSp modSp add mod">
        <pc:chgData name="Oleg Stroganov" userId="72162ba4-8119-4aec-b3de-9997a8a10097" providerId="ADAL" clId="{A102F335-113B-4108-B1A6-14DEC110441E}" dt="2025-02-20T18:20:14.110" v="46" actId="1076"/>
        <pc:sldMkLst>
          <pc:docMk/>
          <pc:sldMk cId="953843083" sldId="4158"/>
        </pc:sldMkLst>
        <pc:graphicFrameChg chg="add mod modGraphic">
          <ac:chgData name="Oleg Stroganov" userId="72162ba4-8119-4aec-b3de-9997a8a10097" providerId="ADAL" clId="{A102F335-113B-4108-B1A6-14DEC110441E}" dt="2025-02-20T18:20:14.110" v="46" actId="1076"/>
          <ac:graphicFrameMkLst>
            <pc:docMk/>
            <pc:sldMk cId="953843083" sldId="4158"/>
            <ac:graphicFrameMk id="6" creationId="{7B5270DE-3621-4B25-8A40-C06D7E7B4F02}"/>
          </ac:graphicFrameMkLst>
        </pc:graphicFrameChg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1157167267" sldId="4169"/>
        </pc:sldMkLst>
      </pc:sldChg>
      <pc:sldChg chg="del">
        <pc:chgData name="Oleg Stroganov" userId="72162ba4-8119-4aec-b3de-9997a8a10097" providerId="ADAL" clId="{A102F335-113B-4108-B1A6-14DEC110441E}" dt="2025-02-20T18:00:04.257" v="0" actId="47"/>
        <pc:sldMkLst>
          <pc:docMk/>
          <pc:sldMk cId="3299818174" sldId="4170"/>
        </pc:sldMkLst>
      </pc:sldChg>
      <pc:sldChg chg="modSp mod">
        <pc:chgData name="Oleg Stroganov" userId="72162ba4-8119-4aec-b3de-9997a8a10097" providerId="ADAL" clId="{A102F335-113B-4108-B1A6-14DEC110441E}" dt="2025-02-20T20:42:25.296" v="165" actId="20577"/>
        <pc:sldMkLst>
          <pc:docMk/>
          <pc:sldMk cId="1571561293" sldId="4172"/>
        </pc:sldMkLst>
        <pc:spChg chg="mod">
          <ac:chgData name="Oleg Stroganov" userId="72162ba4-8119-4aec-b3de-9997a8a10097" providerId="ADAL" clId="{A102F335-113B-4108-B1A6-14DEC110441E}" dt="2025-02-20T20:42:25.296" v="165" actId="20577"/>
          <ac:spMkLst>
            <pc:docMk/>
            <pc:sldMk cId="1571561293" sldId="4172"/>
            <ac:spMk id="4" creationId="{7888F947-281E-2A71-01C4-8564928BFF59}"/>
          </ac:spMkLst>
        </pc:spChg>
      </pc:sldChg>
    </pc:docChg>
  </pc:docChgLst>
  <pc:docChgLst>
    <pc:chgData name="Sarah Tahir" userId="d3593e20-30cf-4cfc-ad44-c3fba6892637" providerId="ADAL" clId="{1DF81F8D-AED9-4074-B5B0-8AB3BBC90D3A}"/>
    <pc:docChg chg="custSel addSld modSld sldOrd">
      <pc:chgData name="Sarah Tahir" userId="d3593e20-30cf-4cfc-ad44-c3fba6892637" providerId="ADAL" clId="{1DF81F8D-AED9-4074-B5B0-8AB3BBC90D3A}" dt="2024-11-15T20:17:02.418" v="1859" actId="20577"/>
      <pc:docMkLst>
        <pc:docMk/>
      </pc:docMkLst>
      <pc:sldChg chg="ord">
        <pc:chgData name="Sarah Tahir" userId="d3593e20-30cf-4cfc-ad44-c3fba6892637" providerId="ADAL" clId="{1DF81F8D-AED9-4074-B5B0-8AB3BBC90D3A}" dt="2024-11-15T18:31:09.345" v="367"/>
        <pc:sldMkLst>
          <pc:docMk/>
          <pc:sldMk cId="3257020679" sldId="4114"/>
        </pc:sldMkLst>
      </pc:sldChg>
      <pc:sldChg chg="modSp mod">
        <pc:chgData name="Sarah Tahir" userId="d3593e20-30cf-4cfc-ad44-c3fba6892637" providerId="ADAL" clId="{1DF81F8D-AED9-4074-B5B0-8AB3BBC90D3A}" dt="2024-11-15T15:14:12.761" v="1" actId="20577"/>
        <pc:sldMkLst>
          <pc:docMk/>
          <pc:sldMk cId="1895437816" sldId="4156"/>
        </pc:sldMkLst>
      </pc:sldChg>
      <pc:sldChg chg="add ord">
        <pc:chgData name="Sarah Tahir" userId="d3593e20-30cf-4cfc-ad44-c3fba6892637" providerId="ADAL" clId="{1DF81F8D-AED9-4074-B5B0-8AB3BBC90D3A}" dt="2024-11-15T18:31:06.823" v="365"/>
        <pc:sldMkLst>
          <pc:docMk/>
          <pc:sldMk cId="4159037971" sldId="4159"/>
        </pc:sldMkLst>
      </pc:sldChg>
      <pc:sldChg chg="modSp add mod">
        <pc:chgData name="Sarah Tahir" userId="d3593e20-30cf-4cfc-ad44-c3fba6892637" providerId="ADAL" clId="{1DF81F8D-AED9-4074-B5B0-8AB3BBC90D3A}" dt="2024-11-15T18:55:27.807" v="1856" actId="20577"/>
        <pc:sldMkLst>
          <pc:docMk/>
          <pc:sldMk cId="3951278004" sldId="4160"/>
        </pc:sldMkLst>
      </pc:sldChg>
    </pc:docChg>
  </pc:docChgLst>
  <pc:docChgLst>
    <pc:chgData name="Sarah Tahir" userId="d3593e20-30cf-4cfc-ad44-c3fba6892637" providerId="ADAL" clId="{1A54E2E7-540D-4C8A-9E17-C0D18F21BC55}"/>
    <pc:docChg chg="custSel modSld">
      <pc:chgData name="Sarah Tahir" userId="d3593e20-30cf-4cfc-ad44-c3fba6892637" providerId="ADAL" clId="{1A54E2E7-540D-4C8A-9E17-C0D18F21BC55}" dt="2025-01-14T21:57:00.385" v="526"/>
      <pc:docMkLst>
        <pc:docMk/>
      </pc:docMkLst>
      <pc:sldChg chg="modSp mod">
        <pc:chgData name="Sarah Tahir" userId="d3593e20-30cf-4cfc-ad44-c3fba6892637" providerId="ADAL" clId="{1A54E2E7-540D-4C8A-9E17-C0D18F21BC55}" dt="2025-01-14T21:57:00.385" v="526"/>
        <pc:sldMkLst>
          <pc:docMk/>
          <pc:sldMk cId="3748806520" sldId="4108"/>
        </pc:sldMkLst>
      </pc:sldChg>
    </pc:docChg>
  </pc:docChgLst>
  <pc:docChgLst>
    <pc:chgData clId="Web-{D1D84DFE-93A2-0832-FC83-0C4FD96F0917}"/>
    <pc:docChg chg="modSld">
      <pc:chgData name="" userId="" providerId="" clId="Web-{D1D84DFE-93A2-0832-FC83-0C4FD96F0917}" dt="2025-02-03T14:50:09.121" v="2" actId="20577"/>
      <pc:docMkLst>
        <pc:docMk/>
      </pc:docMkLst>
    </pc:docChg>
  </pc:docChgLst>
  <pc:docChgLst>
    <pc:chgData name="Sarah Tahir" userId="d3593e20-30cf-4cfc-ad44-c3fba6892637" providerId="ADAL" clId="{DE664E1F-27D4-4B6B-AFC8-2A10B3D40220}"/>
    <pc:docChg chg="custSel modSld">
      <pc:chgData name="Sarah Tahir" userId="d3593e20-30cf-4cfc-ad44-c3fba6892637" providerId="ADAL" clId="{DE664E1F-27D4-4B6B-AFC8-2A10B3D40220}" dt="2025-01-16T20:28:01.989" v="336" actId="20577"/>
      <pc:docMkLst>
        <pc:docMk/>
      </pc:docMkLst>
    </pc:docChg>
  </pc:docChgLst>
  <pc:docChgLst>
    <pc:chgData name="Oleg Stroganov" userId="72162ba4-8119-4aec-b3de-9997a8a10097" providerId="ADAL" clId="{898AA4EF-8883-414A-AAA2-09CBE076E951}"/>
    <pc:docChg chg="custSel addSld delSld modSld sldOrd">
      <pc:chgData name="Oleg Stroganov" userId="72162ba4-8119-4aec-b3de-9997a8a10097" providerId="ADAL" clId="{898AA4EF-8883-414A-AAA2-09CBE076E951}" dt="2024-10-28T17:18:11.937" v="324" actId="20577"/>
      <pc:docMkLst>
        <pc:docMk/>
      </pc:docMkLst>
      <pc:sldChg chg="del">
        <pc:chgData name="Oleg Stroganov" userId="72162ba4-8119-4aec-b3de-9997a8a10097" providerId="ADAL" clId="{898AA4EF-8883-414A-AAA2-09CBE076E951}" dt="2024-10-28T17:08:22.579" v="112" actId="47"/>
        <pc:sldMkLst>
          <pc:docMk/>
          <pc:sldMk cId="2823241412" sldId="4151"/>
        </pc:sldMkLst>
      </pc:sldChg>
      <pc:sldChg chg="del">
        <pc:chgData name="Oleg Stroganov" userId="72162ba4-8119-4aec-b3de-9997a8a10097" providerId="ADAL" clId="{898AA4EF-8883-414A-AAA2-09CBE076E951}" dt="2024-10-28T17:08:32.880" v="113" actId="47"/>
        <pc:sldMkLst>
          <pc:docMk/>
          <pc:sldMk cId="1256524642" sldId="4152"/>
        </pc:sldMkLst>
      </pc:sldChg>
      <pc:sldChg chg="modSp mod ord">
        <pc:chgData name="Oleg Stroganov" userId="72162ba4-8119-4aec-b3de-9997a8a10097" providerId="ADAL" clId="{898AA4EF-8883-414A-AAA2-09CBE076E951}" dt="2024-10-28T17:18:11.937" v="324" actId="20577"/>
        <pc:sldMkLst>
          <pc:docMk/>
          <pc:sldMk cId="1662207496" sldId="4153"/>
        </pc:sldMkLst>
      </pc:sldChg>
      <pc:sldChg chg="add">
        <pc:chgData name="Oleg Stroganov" userId="72162ba4-8119-4aec-b3de-9997a8a10097" providerId="ADAL" clId="{898AA4EF-8883-414A-AAA2-09CBE076E951}" dt="2024-10-28T17:17:22.233" v="116"/>
        <pc:sldMkLst>
          <pc:docMk/>
          <pc:sldMk cId="1895437816" sldId="4156"/>
        </pc:sldMkLst>
      </pc:sldChg>
      <pc:sldChg chg="del">
        <pc:chgData name="Oleg Stroganov" userId="72162ba4-8119-4aec-b3de-9997a8a10097" providerId="ADAL" clId="{898AA4EF-8883-414A-AAA2-09CBE076E951}" dt="2024-10-28T17:08:32.880" v="113" actId="47"/>
        <pc:sldMkLst>
          <pc:docMk/>
          <pc:sldMk cId="4024553921" sldId="4156"/>
        </pc:sldMkLst>
      </pc:sldChg>
      <pc:sldChg chg="del">
        <pc:chgData name="Oleg Stroganov" userId="72162ba4-8119-4aec-b3de-9997a8a10097" providerId="ADAL" clId="{898AA4EF-8883-414A-AAA2-09CBE076E951}" dt="2024-10-28T17:08:32.880" v="113" actId="47"/>
        <pc:sldMkLst>
          <pc:docMk/>
          <pc:sldMk cId="2899827396" sldId="4157"/>
        </pc:sldMkLst>
      </pc:sldChg>
    </pc:docChg>
  </pc:docChgLst>
  <pc:docChgLst>
    <pc:chgData name="Sarah Tahir" userId="S::sarah.tahir@ranchobiosciences.com::d3593e20-30cf-4cfc-ad44-c3fba6892637" providerId="AD" clId="Web-{B727BE00-5CA2-95C8-08EC-D346026F8C66}"/>
    <pc:docChg chg="modSld">
      <pc:chgData name="Sarah Tahir" userId="S::sarah.tahir@ranchobiosciences.com::d3593e20-30cf-4cfc-ad44-c3fba6892637" providerId="AD" clId="Web-{B727BE00-5CA2-95C8-08EC-D346026F8C66}" dt="2025-01-23T18:51:09.537" v="11" actId="20577"/>
      <pc:docMkLst>
        <pc:docMk/>
      </pc:docMkLst>
      <pc:sldChg chg="modSp">
        <pc:chgData name="Sarah Tahir" userId="S::sarah.tahir@ranchobiosciences.com::d3593e20-30cf-4cfc-ad44-c3fba6892637" providerId="AD" clId="Web-{B727BE00-5CA2-95C8-08EC-D346026F8C66}" dt="2025-01-23T18:51:09.537" v="11" actId="20577"/>
        <pc:sldMkLst>
          <pc:docMk/>
          <pc:sldMk cId="493865364" sldId="4168"/>
        </pc:sldMkLst>
        <pc:spChg chg="mod">
          <ac:chgData name="Sarah Tahir" userId="S::sarah.tahir@ranchobiosciences.com::d3593e20-30cf-4cfc-ad44-c3fba6892637" providerId="AD" clId="Web-{B727BE00-5CA2-95C8-08EC-D346026F8C66}" dt="2025-01-23T18:51:09.537" v="11" actId="20577"/>
          <ac:spMkLst>
            <pc:docMk/>
            <pc:sldMk cId="493865364" sldId="4168"/>
            <ac:spMk id="75" creationId="{744C575B-4C99-8B86-640E-B57FED9B8C63}"/>
          </ac:spMkLst>
        </pc:spChg>
      </pc:sldChg>
    </pc:docChg>
  </pc:docChgLst>
  <pc:docChgLst>
    <pc:chgData name="Sarah Tahir" userId="S::sarah.tahir@ranchobiosciences.com::d3593e20-30cf-4cfc-ad44-c3fba6892637" providerId="AD" clId="Web-{E96AC9ED-6505-4A59-9323-B7F1D9C0BC86}"/>
    <pc:docChg chg="modSld">
      <pc:chgData name="Sarah Tahir" userId="S::sarah.tahir@ranchobiosciences.com::d3593e20-30cf-4cfc-ad44-c3fba6892637" providerId="AD" clId="Web-{E96AC9ED-6505-4A59-9323-B7F1D9C0BC86}" dt="2024-07-11T17:00:09.260" v="2" actId="20577"/>
      <pc:docMkLst>
        <pc:docMk/>
      </pc:docMkLst>
    </pc:docChg>
  </pc:docChgLst>
  <pc:docChgLst>
    <pc:chgData name="Sarah Tahir" userId="d3593e20-30cf-4cfc-ad44-c3fba6892637" providerId="ADAL" clId="{88985304-DDB7-43B9-9809-1A38C7E7ABD6}"/>
    <pc:docChg chg="custSel addSld modSld sldOrd">
      <pc:chgData name="Sarah Tahir" userId="d3593e20-30cf-4cfc-ad44-c3fba6892637" providerId="ADAL" clId="{88985304-DDB7-43B9-9809-1A38C7E7ABD6}" dt="2025-02-20T20:39:12.413" v="1004" actId="20577"/>
      <pc:docMkLst>
        <pc:docMk/>
      </pc:docMkLst>
      <pc:sldChg chg="modSp mod">
        <pc:chgData name="Sarah Tahir" userId="d3593e20-30cf-4cfc-ad44-c3fba6892637" providerId="ADAL" clId="{88985304-DDB7-43B9-9809-1A38C7E7ABD6}" dt="2025-02-20T20:31:12.908" v="539" actId="20577"/>
        <pc:sldMkLst>
          <pc:docMk/>
          <pc:sldMk cId="2161088717" sldId="316"/>
        </pc:sldMkLst>
        <pc:spChg chg="mod">
          <ac:chgData name="Sarah Tahir" userId="d3593e20-30cf-4cfc-ad44-c3fba6892637" providerId="ADAL" clId="{88985304-DDB7-43B9-9809-1A38C7E7ABD6}" dt="2025-02-20T20:31:12.908" v="539" actId="20577"/>
          <ac:spMkLst>
            <pc:docMk/>
            <pc:sldMk cId="2161088717" sldId="316"/>
            <ac:spMk id="4" creationId="{6D70F8A1-6B1C-403E-93AE-E0D2A87ECB39}"/>
          </ac:spMkLst>
        </pc:spChg>
      </pc:sldChg>
      <pc:sldChg chg="ord">
        <pc:chgData name="Sarah Tahir" userId="d3593e20-30cf-4cfc-ad44-c3fba6892637" providerId="ADAL" clId="{88985304-DDB7-43B9-9809-1A38C7E7ABD6}" dt="2025-02-20T20:29:38.975" v="531"/>
        <pc:sldMkLst>
          <pc:docMk/>
          <pc:sldMk cId="2222631047" sldId="4109"/>
        </pc:sldMkLst>
      </pc:sldChg>
      <pc:sldChg chg="modSp mod">
        <pc:chgData name="Sarah Tahir" userId="d3593e20-30cf-4cfc-ad44-c3fba6892637" providerId="ADAL" clId="{88985304-DDB7-43B9-9809-1A38C7E7ABD6}" dt="2025-02-20T17:51:53.999" v="521"/>
        <pc:sldMkLst>
          <pc:docMk/>
          <pc:sldMk cId="493865364" sldId="4168"/>
        </pc:sldMkLst>
        <pc:spChg chg="mod">
          <ac:chgData name="Sarah Tahir" userId="d3593e20-30cf-4cfc-ad44-c3fba6892637" providerId="ADAL" clId="{88985304-DDB7-43B9-9809-1A38C7E7ABD6}" dt="2025-02-20T17:51:53.890" v="385"/>
          <ac:spMkLst>
            <pc:docMk/>
            <pc:sldMk cId="493865364" sldId="4168"/>
            <ac:spMk id="3" creationId="{8B9104C3-09D0-0DED-1A56-2C6E3B56A4B1}"/>
          </ac:spMkLst>
        </pc:spChg>
        <pc:spChg chg="mod">
          <ac:chgData name="Sarah Tahir" userId="d3593e20-30cf-4cfc-ad44-c3fba6892637" providerId="ADAL" clId="{88985304-DDB7-43B9-9809-1A38C7E7ABD6}" dt="2025-02-20T17:51:53.890" v="386"/>
          <ac:spMkLst>
            <pc:docMk/>
            <pc:sldMk cId="493865364" sldId="4168"/>
            <ac:spMk id="4" creationId="{AC91BCFE-0066-0234-3833-774C8701A485}"/>
          </ac:spMkLst>
        </pc:spChg>
        <pc:spChg chg="mod">
          <ac:chgData name="Sarah Tahir" userId="d3593e20-30cf-4cfc-ad44-c3fba6892637" providerId="ADAL" clId="{88985304-DDB7-43B9-9809-1A38C7E7ABD6}" dt="2025-02-20T17:51:53.890" v="390" actId="207"/>
          <ac:spMkLst>
            <pc:docMk/>
            <pc:sldMk cId="493865364" sldId="4168"/>
            <ac:spMk id="5" creationId="{EB460990-2919-F8F7-3FD3-934C87ED4CCE}"/>
          </ac:spMkLst>
        </pc:spChg>
        <pc:spChg chg="mod">
          <ac:chgData name="Sarah Tahir" userId="d3593e20-30cf-4cfc-ad44-c3fba6892637" providerId="ADAL" clId="{88985304-DDB7-43B9-9809-1A38C7E7ABD6}" dt="2025-02-20T17:51:53.890" v="391"/>
          <ac:spMkLst>
            <pc:docMk/>
            <pc:sldMk cId="493865364" sldId="4168"/>
            <ac:spMk id="6" creationId="{A9813E8A-DC28-B805-0F24-103FC1B5ED37}"/>
          </ac:spMkLst>
        </pc:spChg>
        <pc:spChg chg="mod">
          <ac:chgData name="Sarah Tahir" userId="d3593e20-30cf-4cfc-ad44-c3fba6892637" providerId="ADAL" clId="{88985304-DDB7-43B9-9809-1A38C7E7ABD6}" dt="2025-02-20T17:51:53.890" v="393"/>
          <ac:spMkLst>
            <pc:docMk/>
            <pc:sldMk cId="493865364" sldId="4168"/>
            <ac:spMk id="7" creationId="{C626DE63-D5D7-B253-E6F7-3A93EF8DB263}"/>
          </ac:spMkLst>
        </pc:spChg>
        <pc:spChg chg="mod">
          <ac:chgData name="Sarah Tahir" userId="d3593e20-30cf-4cfc-ad44-c3fba6892637" providerId="ADAL" clId="{88985304-DDB7-43B9-9809-1A38C7E7ABD6}" dt="2025-02-20T17:51:53.905" v="397"/>
          <ac:spMkLst>
            <pc:docMk/>
            <pc:sldMk cId="493865364" sldId="4168"/>
            <ac:spMk id="8" creationId="{8584861C-B530-9F14-9A3E-D32C6D2E36B3}"/>
          </ac:spMkLst>
        </pc:spChg>
        <pc:spChg chg="mod">
          <ac:chgData name="Sarah Tahir" userId="d3593e20-30cf-4cfc-ad44-c3fba6892637" providerId="ADAL" clId="{88985304-DDB7-43B9-9809-1A38C7E7ABD6}" dt="2025-02-20T17:51:53.905" v="401"/>
          <ac:spMkLst>
            <pc:docMk/>
            <pc:sldMk cId="493865364" sldId="4168"/>
            <ac:spMk id="10" creationId="{CBB7C52D-23BD-4E40-7BD7-AE9BD10DD372}"/>
          </ac:spMkLst>
        </pc:spChg>
        <pc:spChg chg="mod">
          <ac:chgData name="Sarah Tahir" userId="d3593e20-30cf-4cfc-ad44-c3fba6892637" providerId="ADAL" clId="{88985304-DDB7-43B9-9809-1A38C7E7ABD6}" dt="2025-02-20T17:51:53.905" v="405"/>
          <ac:spMkLst>
            <pc:docMk/>
            <pc:sldMk cId="493865364" sldId="4168"/>
            <ac:spMk id="12" creationId="{AA4C9D36-0095-8065-7D2C-E8064263361E}"/>
          </ac:spMkLst>
        </pc:spChg>
        <pc:spChg chg="mod">
          <ac:chgData name="Sarah Tahir" userId="d3593e20-30cf-4cfc-ad44-c3fba6892637" providerId="ADAL" clId="{88985304-DDB7-43B9-9809-1A38C7E7ABD6}" dt="2025-02-20T17:51:53.905" v="409"/>
          <ac:spMkLst>
            <pc:docMk/>
            <pc:sldMk cId="493865364" sldId="4168"/>
            <ac:spMk id="14" creationId="{BA5307C6-22FF-D9C6-E3CE-4BFC8DEAE6B2}"/>
          </ac:spMkLst>
        </pc:spChg>
        <pc:spChg chg="mod">
          <ac:chgData name="Sarah Tahir" userId="d3593e20-30cf-4cfc-ad44-c3fba6892637" providerId="ADAL" clId="{88985304-DDB7-43B9-9809-1A38C7E7ABD6}" dt="2025-02-20T17:51:53.905" v="413"/>
          <ac:spMkLst>
            <pc:docMk/>
            <pc:sldMk cId="493865364" sldId="4168"/>
            <ac:spMk id="16" creationId="{CE41261A-5F4D-09BF-A2D7-56E94152A2DC}"/>
          </ac:spMkLst>
        </pc:spChg>
        <pc:spChg chg="mod">
          <ac:chgData name="Sarah Tahir" userId="d3593e20-30cf-4cfc-ad44-c3fba6892637" providerId="ADAL" clId="{88985304-DDB7-43B9-9809-1A38C7E7ABD6}" dt="2025-02-20T17:51:53.937" v="471"/>
          <ac:spMkLst>
            <pc:docMk/>
            <pc:sldMk cId="493865364" sldId="4168"/>
            <ac:spMk id="17" creationId="{D635F5F0-3DFE-0E14-02CB-2A7941EBE7E7}"/>
          </ac:spMkLst>
        </pc:spChg>
        <pc:spChg chg="mod">
          <ac:chgData name="Sarah Tahir" userId="d3593e20-30cf-4cfc-ad44-c3fba6892637" providerId="ADAL" clId="{88985304-DDB7-43B9-9809-1A38C7E7ABD6}" dt="2025-02-20T17:51:53.937" v="473"/>
          <ac:spMkLst>
            <pc:docMk/>
            <pc:sldMk cId="493865364" sldId="4168"/>
            <ac:spMk id="18" creationId="{171B9641-1B6D-6988-D4DD-3E0C71D27C54}"/>
          </ac:spMkLst>
        </pc:spChg>
        <pc:spChg chg="mod">
          <ac:chgData name="Sarah Tahir" userId="d3593e20-30cf-4cfc-ad44-c3fba6892637" providerId="ADAL" clId="{88985304-DDB7-43B9-9809-1A38C7E7ABD6}" dt="2025-02-20T17:51:53.905" v="433"/>
          <ac:spMkLst>
            <pc:docMk/>
            <pc:sldMk cId="493865364" sldId="4168"/>
            <ac:spMk id="19" creationId="{84F22ACD-0070-11C0-2794-999591045CA7}"/>
          </ac:spMkLst>
        </pc:spChg>
        <pc:spChg chg="mod">
          <ac:chgData name="Sarah Tahir" userId="d3593e20-30cf-4cfc-ad44-c3fba6892637" providerId="ADAL" clId="{88985304-DDB7-43B9-9809-1A38C7E7ABD6}" dt="2025-02-20T17:51:53.921" v="435"/>
          <ac:spMkLst>
            <pc:docMk/>
            <pc:sldMk cId="493865364" sldId="4168"/>
            <ac:spMk id="20" creationId="{C16F7FF4-2120-C25B-9015-DC6F99D8C543}"/>
          </ac:spMkLst>
        </pc:spChg>
        <pc:spChg chg="mod">
          <ac:chgData name="Sarah Tahir" userId="d3593e20-30cf-4cfc-ad44-c3fba6892637" providerId="ADAL" clId="{88985304-DDB7-43B9-9809-1A38C7E7ABD6}" dt="2025-02-20T17:51:53.921" v="439"/>
          <ac:spMkLst>
            <pc:docMk/>
            <pc:sldMk cId="493865364" sldId="4168"/>
            <ac:spMk id="25" creationId="{6AD22BA8-57CC-D29D-99B4-FD169FF269BE}"/>
          </ac:spMkLst>
        </pc:spChg>
        <pc:spChg chg="mod">
          <ac:chgData name="Sarah Tahir" userId="d3593e20-30cf-4cfc-ad44-c3fba6892637" providerId="ADAL" clId="{88985304-DDB7-43B9-9809-1A38C7E7ABD6}" dt="2025-02-20T17:51:53.921" v="443"/>
          <ac:spMkLst>
            <pc:docMk/>
            <pc:sldMk cId="493865364" sldId="4168"/>
            <ac:spMk id="27" creationId="{E23CCDA4-2F22-9B90-58F1-123EAE057C7F}"/>
          </ac:spMkLst>
        </pc:spChg>
        <pc:spChg chg="mod">
          <ac:chgData name="Sarah Tahir" userId="d3593e20-30cf-4cfc-ad44-c3fba6892637" providerId="ADAL" clId="{88985304-DDB7-43B9-9809-1A38C7E7ABD6}" dt="2025-02-20T17:51:53.921" v="445"/>
          <ac:spMkLst>
            <pc:docMk/>
            <pc:sldMk cId="493865364" sldId="4168"/>
            <ac:spMk id="28" creationId="{EF8A5168-D97D-32DA-8B2F-E32E59799874}"/>
          </ac:spMkLst>
        </pc:spChg>
        <pc:spChg chg="mod">
          <ac:chgData name="Sarah Tahir" userId="d3593e20-30cf-4cfc-ad44-c3fba6892637" providerId="ADAL" clId="{88985304-DDB7-43B9-9809-1A38C7E7ABD6}" dt="2025-02-20T17:51:53.921" v="449"/>
          <ac:spMkLst>
            <pc:docMk/>
            <pc:sldMk cId="493865364" sldId="4168"/>
            <ac:spMk id="33" creationId="{C82CBC82-2AB4-3F99-769C-2B0D6B55E714}"/>
          </ac:spMkLst>
        </pc:spChg>
        <pc:spChg chg="mod">
          <ac:chgData name="Sarah Tahir" userId="d3593e20-30cf-4cfc-ad44-c3fba6892637" providerId="ADAL" clId="{88985304-DDB7-43B9-9809-1A38C7E7ABD6}" dt="2025-02-20T17:51:53.951" v="474" actId="20577"/>
          <ac:spMkLst>
            <pc:docMk/>
            <pc:sldMk cId="493865364" sldId="4168"/>
            <ac:spMk id="35" creationId="{3B8C3944-D13D-C7A9-83E7-488DCEFFE46E}"/>
          </ac:spMkLst>
        </pc:spChg>
        <pc:spChg chg="mod">
          <ac:chgData name="Sarah Tahir" userId="d3593e20-30cf-4cfc-ad44-c3fba6892637" providerId="ADAL" clId="{88985304-DDB7-43B9-9809-1A38C7E7ABD6}" dt="2025-02-20T17:51:53.953" v="477"/>
          <ac:spMkLst>
            <pc:docMk/>
            <pc:sldMk cId="493865364" sldId="4168"/>
            <ac:spMk id="37" creationId="{C301F392-1288-82AD-8E45-334EB7142B17}"/>
          </ac:spMkLst>
        </pc:spChg>
        <pc:spChg chg="mod">
          <ac:chgData name="Sarah Tahir" userId="d3593e20-30cf-4cfc-ad44-c3fba6892637" providerId="ADAL" clId="{88985304-DDB7-43B9-9809-1A38C7E7ABD6}" dt="2025-02-20T17:51:53.953" v="481"/>
          <ac:spMkLst>
            <pc:docMk/>
            <pc:sldMk cId="493865364" sldId="4168"/>
            <ac:spMk id="40" creationId="{1FEF73FC-4585-0C22-F7E8-EC7EC469D3F8}"/>
          </ac:spMkLst>
        </pc:spChg>
        <pc:spChg chg="mod ord">
          <ac:chgData name="Sarah Tahir" userId="d3593e20-30cf-4cfc-ad44-c3fba6892637" providerId="ADAL" clId="{88985304-DDB7-43B9-9809-1A38C7E7ABD6}" dt="2025-02-20T17:51:53.999" v="519"/>
          <ac:spMkLst>
            <pc:docMk/>
            <pc:sldMk cId="493865364" sldId="4168"/>
            <ac:spMk id="43" creationId="{A94A7F1C-FA4C-E20B-1AE8-27C8812FF07F}"/>
          </ac:spMkLst>
        </pc:spChg>
        <pc:spChg chg="mod ord">
          <ac:chgData name="Sarah Tahir" userId="d3593e20-30cf-4cfc-ad44-c3fba6892637" providerId="ADAL" clId="{88985304-DDB7-43B9-9809-1A38C7E7ABD6}" dt="2025-02-20T17:51:53.999" v="509"/>
          <ac:spMkLst>
            <pc:docMk/>
            <pc:sldMk cId="493865364" sldId="4168"/>
            <ac:spMk id="44" creationId="{6C0173FC-B6D7-3F57-5C99-EE9BCB3ABE27}"/>
          </ac:spMkLst>
        </pc:spChg>
        <pc:spChg chg="mod ord">
          <ac:chgData name="Sarah Tahir" userId="d3593e20-30cf-4cfc-ad44-c3fba6892637" providerId="ADAL" clId="{88985304-DDB7-43B9-9809-1A38C7E7ABD6}" dt="2025-02-20T17:51:53.999" v="511"/>
          <ac:spMkLst>
            <pc:docMk/>
            <pc:sldMk cId="493865364" sldId="4168"/>
            <ac:spMk id="45" creationId="{39089A59-E744-5EB3-F5BD-33903C3E6A43}"/>
          </ac:spMkLst>
        </pc:spChg>
        <pc:spChg chg="mod ord">
          <ac:chgData name="Sarah Tahir" userId="d3593e20-30cf-4cfc-ad44-c3fba6892637" providerId="ADAL" clId="{88985304-DDB7-43B9-9809-1A38C7E7ABD6}" dt="2025-02-20T17:51:53.999" v="513"/>
          <ac:spMkLst>
            <pc:docMk/>
            <pc:sldMk cId="493865364" sldId="4168"/>
            <ac:spMk id="46" creationId="{1CC1E0F9-0A4F-2696-606A-7827159D6CAD}"/>
          </ac:spMkLst>
        </pc:spChg>
        <pc:spChg chg="mod ord">
          <ac:chgData name="Sarah Tahir" userId="d3593e20-30cf-4cfc-ad44-c3fba6892637" providerId="ADAL" clId="{88985304-DDB7-43B9-9809-1A38C7E7ABD6}" dt="2025-02-20T17:51:53.999" v="515"/>
          <ac:spMkLst>
            <pc:docMk/>
            <pc:sldMk cId="493865364" sldId="4168"/>
            <ac:spMk id="47" creationId="{AB34FAFE-EB30-E78C-D2C9-B49F3B125193}"/>
          </ac:spMkLst>
        </pc:spChg>
        <pc:spChg chg="mod ord">
          <ac:chgData name="Sarah Tahir" userId="d3593e20-30cf-4cfc-ad44-c3fba6892637" providerId="ADAL" clId="{88985304-DDB7-43B9-9809-1A38C7E7ABD6}" dt="2025-02-20T17:51:53.999" v="517"/>
          <ac:spMkLst>
            <pc:docMk/>
            <pc:sldMk cId="493865364" sldId="4168"/>
            <ac:spMk id="48" creationId="{1EC59185-2E2E-B8C6-3994-A09F599B8D13}"/>
          </ac:spMkLst>
        </pc:spChg>
        <pc:spChg chg="mod">
          <ac:chgData name="Sarah Tahir" userId="d3593e20-30cf-4cfc-ad44-c3fba6892637" providerId="ADAL" clId="{88985304-DDB7-43B9-9809-1A38C7E7ABD6}" dt="2025-02-20T17:51:53.921" v="455"/>
          <ac:spMkLst>
            <pc:docMk/>
            <pc:sldMk cId="493865364" sldId="4168"/>
            <ac:spMk id="51" creationId="{3C2675E6-4F29-B96C-F894-0FED47FE2B53}"/>
          </ac:spMkLst>
        </pc:spChg>
        <pc:spChg chg="mod">
          <ac:chgData name="Sarah Tahir" userId="d3593e20-30cf-4cfc-ad44-c3fba6892637" providerId="ADAL" clId="{88985304-DDB7-43B9-9809-1A38C7E7ABD6}" dt="2025-02-20T17:51:53.921" v="457"/>
          <ac:spMkLst>
            <pc:docMk/>
            <pc:sldMk cId="493865364" sldId="4168"/>
            <ac:spMk id="52" creationId="{8D32649E-6A5F-DC94-3AA5-4C4437C421D6}"/>
          </ac:spMkLst>
        </pc:spChg>
        <pc:spChg chg="mod">
          <ac:chgData name="Sarah Tahir" userId="d3593e20-30cf-4cfc-ad44-c3fba6892637" providerId="ADAL" clId="{88985304-DDB7-43B9-9809-1A38C7E7ABD6}" dt="2025-02-20T17:51:53.937" v="458" actId="20577"/>
          <ac:spMkLst>
            <pc:docMk/>
            <pc:sldMk cId="493865364" sldId="4168"/>
            <ac:spMk id="53" creationId="{55B8F9BC-4B4E-B669-40D1-880D59CAAE8E}"/>
          </ac:spMkLst>
        </pc:spChg>
        <pc:spChg chg="mod">
          <ac:chgData name="Sarah Tahir" userId="d3593e20-30cf-4cfc-ad44-c3fba6892637" providerId="ADAL" clId="{88985304-DDB7-43B9-9809-1A38C7E7ABD6}" dt="2025-02-20T17:51:53.937" v="461"/>
          <ac:spMkLst>
            <pc:docMk/>
            <pc:sldMk cId="493865364" sldId="4168"/>
            <ac:spMk id="55" creationId="{E88C1A57-DB90-8504-ECFD-BBF56398387D}"/>
          </ac:spMkLst>
        </pc:spChg>
        <pc:spChg chg="mod">
          <ac:chgData name="Sarah Tahir" userId="d3593e20-30cf-4cfc-ad44-c3fba6892637" providerId="ADAL" clId="{88985304-DDB7-43B9-9809-1A38C7E7ABD6}" dt="2025-02-20T17:51:53.937" v="465"/>
          <ac:spMkLst>
            <pc:docMk/>
            <pc:sldMk cId="493865364" sldId="4168"/>
            <ac:spMk id="58" creationId="{FAE86ACD-F22E-7F9E-A8D7-A2237B1C87BB}"/>
          </ac:spMkLst>
        </pc:spChg>
        <pc:spChg chg="mod">
          <ac:chgData name="Sarah Tahir" userId="d3593e20-30cf-4cfc-ad44-c3fba6892637" providerId="ADAL" clId="{88985304-DDB7-43B9-9809-1A38C7E7ABD6}" dt="2025-02-20T17:51:53.953" v="495"/>
          <ac:spMkLst>
            <pc:docMk/>
            <pc:sldMk cId="493865364" sldId="4168"/>
            <ac:spMk id="67" creationId="{6AF25EAA-7606-CBF5-AF05-057433D745B1}"/>
          </ac:spMkLst>
        </pc:spChg>
        <pc:spChg chg="mod">
          <ac:chgData name="Sarah Tahir" userId="d3593e20-30cf-4cfc-ad44-c3fba6892637" providerId="ADAL" clId="{88985304-DDB7-43B9-9809-1A38C7E7ABD6}" dt="2025-02-20T17:51:53.953" v="497"/>
          <ac:spMkLst>
            <pc:docMk/>
            <pc:sldMk cId="493865364" sldId="4168"/>
            <ac:spMk id="68" creationId="{208BCA6F-3205-0B8D-6364-F7E772A1F186}"/>
          </ac:spMkLst>
        </pc:spChg>
        <pc:spChg chg="mod">
          <ac:chgData name="Sarah Tahir" userId="d3593e20-30cf-4cfc-ad44-c3fba6892637" providerId="ADAL" clId="{88985304-DDB7-43B9-9809-1A38C7E7ABD6}" dt="2025-02-20T17:51:53.968" v="499"/>
          <ac:spMkLst>
            <pc:docMk/>
            <pc:sldMk cId="493865364" sldId="4168"/>
            <ac:spMk id="71" creationId="{1E121C77-59B8-3A7D-998A-B5302FEE5BEA}"/>
          </ac:spMkLst>
        </pc:spChg>
        <pc:spChg chg="mod">
          <ac:chgData name="Sarah Tahir" userId="d3593e20-30cf-4cfc-ad44-c3fba6892637" providerId="ADAL" clId="{88985304-DDB7-43B9-9809-1A38C7E7ABD6}" dt="2025-02-20T17:51:53.968" v="503"/>
          <ac:spMkLst>
            <pc:docMk/>
            <pc:sldMk cId="493865364" sldId="4168"/>
            <ac:spMk id="73" creationId="{D4DA6933-D16C-4CC7-5252-7AAA4B398D09}"/>
          </ac:spMkLst>
        </pc:spChg>
        <pc:spChg chg="mod ord">
          <ac:chgData name="Sarah Tahir" userId="d3593e20-30cf-4cfc-ad44-c3fba6892637" providerId="ADAL" clId="{88985304-DDB7-43B9-9809-1A38C7E7ABD6}" dt="2025-02-20T17:51:53.999" v="505"/>
          <ac:spMkLst>
            <pc:docMk/>
            <pc:sldMk cId="493865364" sldId="4168"/>
            <ac:spMk id="75" creationId="{744C575B-4C99-8B86-640E-B57FED9B8C63}"/>
          </ac:spMkLst>
        </pc:spChg>
        <pc:spChg chg="mod">
          <ac:chgData name="Sarah Tahir" userId="d3593e20-30cf-4cfc-ad44-c3fba6892637" providerId="ADAL" clId="{88985304-DDB7-43B9-9809-1A38C7E7ABD6}" dt="2025-02-20T17:51:53.905" v="417"/>
          <ac:spMkLst>
            <pc:docMk/>
            <pc:sldMk cId="493865364" sldId="4168"/>
            <ac:spMk id="76" creationId="{F155DFDD-53F7-F30C-2927-1DBE65ECD88B}"/>
          </ac:spMkLst>
        </pc:spChg>
        <pc:spChg chg="mod">
          <ac:chgData name="Sarah Tahir" userId="d3593e20-30cf-4cfc-ad44-c3fba6892637" providerId="ADAL" clId="{88985304-DDB7-43B9-9809-1A38C7E7ABD6}" dt="2025-02-20T17:51:53.905" v="421"/>
          <ac:spMkLst>
            <pc:docMk/>
            <pc:sldMk cId="493865364" sldId="4168"/>
            <ac:spMk id="78" creationId="{3788C390-E994-7C34-8EC3-011C0A7BEB4D}"/>
          </ac:spMkLst>
        </pc:spChg>
        <pc:spChg chg="mod">
          <ac:chgData name="Sarah Tahir" userId="d3593e20-30cf-4cfc-ad44-c3fba6892637" providerId="ADAL" clId="{88985304-DDB7-43B9-9809-1A38C7E7ABD6}" dt="2025-02-20T17:51:53.905" v="425"/>
          <ac:spMkLst>
            <pc:docMk/>
            <pc:sldMk cId="493865364" sldId="4168"/>
            <ac:spMk id="80" creationId="{74EF08EE-B6B0-DC3D-0E6D-0ADCCAEAF8FB}"/>
          </ac:spMkLst>
        </pc:spChg>
        <pc:spChg chg="mod">
          <ac:chgData name="Sarah Tahir" userId="d3593e20-30cf-4cfc-ad44-c3fba6892637" providerId="ADAL" clId="{88985304-DDB7-43B9-9809-1A38C7E7ABD6}" dt="2025-02-20T17:51:53.905" v="429"/>
          <ac:spMkLst>
            <pc:docMk/>
            <pc:sldMk cId="493865364" sldId="4168"/>
            <ac:spMk id="82" creationId="{1B4BFD65-C080-4024-F287-DB0A81A770E2}"/>
          </ac:spMkLst>
        </pc:spChg>
        <pc:grpChg chg="mod ord">
          <ac:chgData name="Sarah Tahir" userId="d3593e20-30cf-4cfc-ad44-c3fba6892637" providerId="ADAL" clId="{88985304-DDB7-43B9-9809-1A38C7E7ABD6}" dt="2025-02-20T17:51:53.999" v="507"/>
          <ac:grpSpMkLst>
            <pc:docMk/>
            <pc:sldMk cId="493865364" sldId="4168"/>
            <ac:grpSpMk id="41" creationId="{B74EE4E7-3CD6-4813-8F09-A035373904FE}"/>
          </ac:grpSpMkLst>
        </pc:grpChg>
        <pc:graphicFrameChg chg="mod ord">
          <ac:chgData name="Sarah Tahir" userId="d3593e20-30cf-4cfc-ad44-c3fba6892637" providerId="ADAL" clId="{88985304-DDB7-43B9-9809-1A38C7E7ABD6}" dt="2025-02-20T17:51:53.999" v="521"/>
          <ac:graphicFrameMkLst>
            <pc:docMk/>
            <pc:sldMk cId="493865364" sldId="4168"/>
            <ac:graphicFrameMk id="49" creationId="{BB4B57EF-E914-FB84-3BFD-23C5CFB17492}"/>
          </ac:graphicFrameMkLst>
        </pc:graphicFrameChg>
      </pc:sldChg>
      <pc:sldChg chg="modSp add mod ord">
        <pc:chgData name="Sarah Tahir" userId="d3593e20-30cf-4cfc-ad44-c3fba6892637" providerId="ADAL" clId="{88985304-DDB7-43B9-9809-1A38C7E7ABD6}" dt="2025-02-20T20:39:12.413" v="1004" actId="20577"/>
        <pc:sldMkLst>
          <pc:docMk/>
          <pc:sldMk cId="1571561293" sldId="4172"/>
        </pc:sldMkLst>
        <pc:spChg chg="mod">
          <ac:chgData name="Sarah Tahir" userId="d3593e20-30cf-4cfc-ad44-c3fba6892637" providerId="ADAL" clId="{88985304-DDB7-43B9-9809-1A38C7E7ABD6}" dt="2025-02-20T20:29:32.600" v="527" actId="20577"/>
          <ac:spMkLst>
            <pc:docMk/>
            <pc:sldMk cId="1571561293" sldId="4172"/>
            <ac:spMk id="3" creationId="{EA956EFF-179D-3B47-E93B-31E3CD105236}"/>
          </ac:spMkLst>
        </pc:spChg>
        <pc:spChg chg="mod">
          <ac:chgData name="Sarah Tahir" userId="d3593e20-30cf-4cfc-ad44-c3fba6892637" providerId="ADAL" clId="{88985304-DDB7-43B9-9809-1A38C7E7ABD6}" dt="2025-02-20T20:39:12.413" v="1004" actId="20577"/>
          <ac:spMkLst>
            <pc:docMk/>
            <pc:sldMk cId="1571561293" sldId="4172"/>
            <ac:spMk id="4" creationId="{7888F947-281E-2A71-01C4-8564928BFF59}"/>
          </ac:spMkLst>
        </pc:spChg>
      </pc:sldChg>
    </pc:docChg>
  </pc:docChgLst>
  <pc:docChgLst>
    <pc:chgData name="Sarah Tahir" userId="d3593e20-30cf-4cfc-ad44-c3fba6892637" providerId="ADAL" clId="{D8B6E755-1886-4D92-B937-7AF130A563B3}"/>
    <pc:docChg chg="custSel modSld">
      <pc:chgData name="Sarah Tahir" userId="d3593e20-30cf-4cfc-ad44-c3fba6892637" providerId="ADAL" clId="{D8B6E755-1886-4D92-B937-7AF130A563B3}" dt="2025-02-03T21:05:03.931" v="1742" actId="6549"/>
      <pc:docMkLst>
        <pc:docMk/>
      </pc:docMkLst>
      <pc:sldChg chg="addSp modSp mod">
        <pc:chgData name="Sarah Tahir" userId="d3593e20-30cf-4cfc-ad44-c3fba6892637" providerId="ADAL" clId="{D8B6E755-1886-4D92-B937-7AF130A563B3}" dt="2025-02-03T15:00:17.018" v="587" actId="13926"/>
        <pc:sldMkLst>
          <pc:docMk/>
          <pc:sldMk cId="493865364" sldId="4168"/>
        </pc:sldMkLst>
        <pc:spChg chg="mod ord">
          <ac:chgData name="Sarah Tahir" userId="d3593e20-30cf-4cfc-ad44-c3fba6892637" providerId="ADAL" clId="{D8B6E755-1886-4D92-B937-7AF130A563B3}" dt="2025-02-03T14:59:27.981" v="427"/>
          <ac:spMkLst>
            <pc:docMk/>
            <pc:sldMk cId="493865364" sldId="4168"/>
            <ac:spMk id="2" creationId="{FC8A6F7B-2A7C-C419-7261-00E8C875C049}"/>
          </ac:spMkLst>
        </pc:spChg>
        <pc:spChg chg="mod ord">
          <ac:chgData name="Sarah Tahir" userId="d3593e20-30cf-4cfc-ad44-c3fba6892637" providerId="ADAL" clId="{D8B6E755-1886-4D92-B937-7AF130A563B3}" dt="2025-02-03T14:59:27.981" v="429"/>
          <ac:spMkLst>
            <pc:docMk/>
            <pc:sldMk cId="493865364" sldId="4168"/>
            <ac:spMk id="3" creationId="{8B9104C3-09D0-0DED-1A56-2C6E3B56A4B1}"/>
          </ac:spMkLst>
        </pc:spChg>
        <pc:spChg chg="mod">
          <ac:chgData name="Sarah Tahir" userId="d3593e20-30cf-4cfc-ad44-c3fba6892637" providerId="ADAL" clId="{D8B6E755-1886-4D92-B937-7AF130A563B3}" dt="2025-02-03T14:59:27.981" v="430"/>
          <ac:spMkLst>
            <pc:docMk/>
            <pc:sldMk cId="493865364" sldId="4168"/>
            <ac:spMk id="4" creationId="{AC91BCFE-0066-0234-3833-774C8701A485}"/>
          </ac:spMkLst>
        </pc:spChg>
        <pc:spChg chg="mod ord">
          <ac:chgData name="Sarah Tahir" userId="d3593e20-30cf-4cfc-ad44-c3fba6892637" providerId="ADAL" clId="{D8B6E755-1886-4D92-B937-7AF130A563B3}" dt="2025-02-03T14:59:27.981" v="432"/>
          <ac:spMkLst>
            <pc:docMk/>
            <pc:sldMk cId="493865364" sldId="4168"/>
            <ac:spMk id="5" creationId="{EB460990-2919-F8F7-3FD3-934C87ED4CCE}"/>
          </ac:spMkLst>
        </pc:spChg>
        <pc:spChg chg="mod">
          <ac:chgData name="Sarah Tahir" userId="d3593e20-30cf-4cfc-ad44-c3fba6892637" providerId="ADAL" clId="{D8B6E755-1886-4D92-B937-7AF130A563B3}" dt="2025-02-03T14:59:27.981" v="433"/>
          <ac:spMkLst>
            <pc:docMk/>
            <pc:sldMk cId="493865364" sldId="4168"/>
            <ac:spMk id="6" creationId="{A9813E8A-DC28-B805-0F24-103FC1B5ED37}"/>
          </ac:spMkLst>
        </pc:spChg>
        <pc:spChg chg="mod ord">
          <ac:chgData name="Sarah Tahir" userId="d3593e20-30cf-4cfc-ad44-c3fba6892637" providerId="ADAL" clId="{D8B6E755-1886-4D92-B937-7AF130A563B3}" dt="2025-02-03T14:59:27.988" v="435"/>
          <ac:spMkLst>
            <pc:docMk/>
            <pc:sldMk cId="493865364" sldId="4168"/>
            <ac:spMk id="7" creationId="{C626DE63-D5D7-B253-E6F7-3A93EF8DB263}"/>
          </ac:spMkLst>
        </pc:spChg>
        <pc:spChg chg="mod ord">
          <ac:chgData name="Sarah Tahir" userId="d3593e20-30cf-4cfc-ad44-c3fba6892637" providerId="ADAL" clId="{D8B6E755-1886-4D92-B937-7AF130A563B3}" dt="2025-02-03T14:59:27.988" v="437"/>
          <ac:spMkLst>
            <pc:docMk/>
            <pc:sldMk cId="493865364" sldId="4168"/>
            <ac:spMk id="8" creationId="{8584861C-B530-9F14-9A3E-D32C6D2E36B3}"/>
          </ac:spMkLst>
        </pc:spChg>
        <pc:spChg chg="mod ord">
          <ac:chgData name="Sarah Tahir" userId="d3593e20-30cf-4cfc-ad44-c3fba6892637" providerId="ADAL" clId="{D8B6E755-1886-4D92-B937-7AF130A563B3}" dt="2025-02-03T14:59:27.988" v="439"/>
          <ac:spMkLst>
            <pc:docMk/>
            <pc:sldMk cId="493865364" sldId="4168"/>
            <ac:spMk id="10" creationId="{CBB7C52D-23BD-4E40-7BD7-AE9BD10DD372}"/>
          </ac:spMkLst>
        </pc:spChg>
        <pc:spChg chg="mod ord">
          <ac:chgData name="Sarah Tahir" userId="d3593e20-30cf-4cfc-ad44-c3fba6892637" providerId="ADAL" clId="{D8B6E755-1886-4D92-B937-7AF130A563B3}" dt="2025-02-03T14:59:27.988" v="441"/>
          <ac:spMkLst>
            <pc:docMk/>
            <pc:sldMk cId="493865364" sldId="4168"/>
            <ac:spMk id="12" creationId="{AA4C9D36-0095-8065-7D2C-E8064263361E}"/>
          </ac:spMkLst>
        </pc:spChg>
        <pc:spChg chg="mod ord">
          <ac:chgData name="Sarah Tahir" userId="d3593e20-30cf-4cfc-ad44-c3fba6892637" providerId="ADAL" clId="{D8B6E755-1886-4D92-B937-7AF130A563B3}" dt="2025-02-03T14:59:27.988" v="443"/>
          <ac:spMkLst>
            <pc:docMk/>
            <pc:sldMk cId="493865364" sldId="4168"/>
            <ac:spMk id="14" creationId="{BA5307C6-22FF-D9C6-E3CE-4BFC8DEAE6B2}"/>
          </ac:spMkLst>
        </pc:spChg>
        <pc:spChg chg="mod ord">
          <ac:chgData name="Sarah Tahir" userId="d3593e20-30cf-4cfc-ad44-c3fba6892637" providerId="ADAL" clId="{D8B6E755-1886-4D92-B937-7AF130A563B3}" dt="2025-02-03T14:59:27.988" v="445"/>
          <ac:spMkLst>
            <pc:docMk/>
            <pc:sldMk cId="493865364" sldId="4168"/>
            <ac:spMk id="16" creationId="{CE41261A-5F4D-09BF-A2D7-56E94152A2DC}"/>
          </ac:spMkLst>
        </pc:spChg>
        <pc:spChg chg="mod ord">
          <ac:chgData name="Sarah Tahir" userId="d3593e20-30cf-4cfc-ad44-c3fba6892637" providerId="ADAL" clId="{D8B6E755-1886-4D92-B937-7AF130A563B3}" dt="2025-02-03T14:59:27.988" v="481"/>
          <ac:spMkLst>
            <pc:docMk/>
            <pc:sldMk cId="493865364" sldId="4168"/>
            <ac:spMk id="17" creationId="{D635F5F0-3DFE-0E14-02CB-2A7941EBE7E7}"/>
          </ac:spMkLst>
        </pc:spChg>
        <pc:spChg chg="mod">
          <ac:chgData name="Sarah Tahir" userId="d3593e20-30cf-4cfc-ad44-c3fba6892637" providerId="ADAL" clId="{D8B6E755-1886-4D92-B937-7AF130A563B3}" dt="2025-02-03T14:59:27.988" v="487"/>
          <ac:spMkLst>
            <pc:docMk/>
            <pc:sldMk cId="493865364" sldId="4168"/>
            <ac:spMk id="18" creationId="{171B9641-1B6D-6988-D4DD-3E0C71D27C54}"/>
          </ac:spMkLst>
        </pc:spChg>
        <pc:spChg chg="mod ord">
          <ac:chgData name="Sarah Tahir" userId="d3593e20-30cf-4cfc-ad44-c3fba6892637" providerId="ADAL" clId="{D8B6E755-1886-4D92-B937-7AF130A563B3}" dt="2025-02-03T14:59:27.988" v="471"/>
          <ac:spMkLst>
            <pc:docMk/>
            <pc:sldMk cId="493865364" sldId="4168"/>
            <ac:spMk id="19" creationId="{84F22ACD-0070-11C0-2794-999591045CA7}"/>
          </ac:spMkLst>
        </pc:spChg>
        <pc:spChg chg="mod">
          <ac:chgData name="Sarah Tahir" userId="d3593e20-30cf-4cfc-ad44-c3fba6892637" providerId="ADAL" clId="{D8B6E755-1886-4D92-B937-7AF130A563B3}" dt="2025-02-03T14:59:27.988" v="482"/>
          <ac:spMkLst>
            <pc:docMk/>
            <pc:sldMk cId="493865364" sldId="4168"/>
            <ac:spMk id="20" creationId="{C16F7FF4-2120-C25B-9015-DC6F99D8C543}"/>
          </ac:spMkLst>
        </pc:spChg>
        <pc:spChg chg="mod ord">
          <ac:chgData name="Sarah Tahir" userId="d3593e20-30cf-4cfc-ad44-c3fba6892637" providerId="ADAL" clId="{D8B6E755-1886-4D92-B937-7AF130A563B3}" dt="2025-02-03T14:59:27.988" v="489"/>
          <ac:spMkLst>
            <pc:docMk/>
            <pc:sldMk cId="493865364" sldId="4168"/>
            <ac:spMk id="21" creationId="{005C170C-AD66-A87D-0431-EF514722E43E}"/>
          </ac:spMkLst>
        </pc:spChg>
        <pc:spChg chg="mod ord">
          <ac:chgData name="Sarah Tahir" userId="d3593e20-30cf-4cfc-ad44-c3fba6892637" providerId="ADAL" clId="{D8B6E755-1886-4D92-B937-7AF130A563B3}" dt="2025-02-03T14:59:27.988" v="491"/>
          <ac:spMkLst>
            <pc:docMk/>
            <pc:sldMk cId="493865364" sldId="4168"/>
            <ac:spMk id="22" creationId="{EE4E1C3E-12B1-A82D-A70F-E0B4162F47AC}"/>
          </ac:spMkLst>
        </pc:spChg>
        <pc:spChg chg="mod ord">
          <ac:chgData name="Sarah Tahir" userId="d3593e20-30cf-4cfc-ad44-c3fba6892637" providerId="ADAL" clId="{D8B6E755-1886-4D92-B937-7AF130A563B3}" dt="2025-02-03T14:59:27.988" v="493"/>
          <ac:spMkLst>
            <pc:docMk/>
            <pc:sldMk cId="493865364" sldId="4168"/>
            <ac:spMk id="23" creationId="{8B8CD620-AECA-DE57-E705-46083A7E99C5}"/>
          </ac:spMkLst>
        </pc:spChg>
        <pc:spChg chg="mod ord">
          <ac:chgData name="Sarah Tahir" userId="d3593e20-30cf-4cfc-ad44-c3fba6892637" providerId="ADAL" clId="{D8B6E755-1886-4D92-B937-7AF130A563B3}" dt="2025-02-03T14:59:27.988" v="525"/>
          <ac:spMkLst>
            <pc:docMk/>
            <pc:sldMk cId="493865364" sldId="4168"/>
            <ac:spMk id="24" creationId="{11B0E868-46C5-AAD3-F438-7B41072C7F1F}"/>
          </ac:spMkLst>
        </pc:spChg>
        <pc:spChg chg="mod ord">
          <ac:chgData name="Sarah Tahir" userId="d3593e20-30cf-4cfc-ad44-c3fba6892637" providerId="ADAL" clId="{D8B6E755-1886-4D92-B937-7AF130A563B3}" dt="2025-02-03T14:59:28.003" v="549"/>
          <ac:spMkLst>
            <pc:docMk/>
            <pc:sldMk cId="493865364" sldId="4168"/>
            <ac:spMk id="25" creationId="{6AD22BA8-57CC-D29D-99B4-FD169FF269BE}"/>
          </ac:spMkLst>
        </pc:spChg>
        <pc:spChg chg="mod ord">
          <ac:chgData name="Sarah Tahir" userId="d3593e20-30cf-4cfc-ad44-c3fba6892637" providerId="ADAL" clId="{D8B6E755-1886-4D92-B937-7AF130A563B3}" dt="2025-02-03T14:59:28.003" v="527"/>
          <ac:spMkLst>
            <pc:docMk/>
            <pc:sldMk cId="493865364" sldId="4168"/>
            <ac:spMk id="26" creationId="{0BDB5763-2CE7-9DFE-2309-4E455AFD53B3}"/>
          </ac:spMkLst>
        </pc:spChg>
        <pc:spChg chg="mod ord">
          <ac:chgData name="Sarah Tahir" userId="d3593e20-30cf-4cfc-ad44-c3fba6892637" providerId="ADAL" clId="{D8B6E755-1886-4D92-B937-7AF130A563B3}" dt="2025-02-03T14:59:27.988" v="473"/>
          <ac:spMkLst>
            <pc:docMk/>
            <pc:sldMk cId="493865364" sldId="4168"/>
            <ac:spMk id="27" creationId="{E23CCDA4-2F22-9B90-58F1-123EAE057C7F}"/>
          </ac:spMkLst>
        </pc:spChg>
        <pc:spChg chg="mod">
          <ac:chgData name="Sarah Tahir" userId="d3593e20-30cf-4cfc-ad44-c3fba6892637" providerId="ADAL" clId="{D8B6E755-1886-4D92-B937-7AF130A563B3}" dt="2025-02-03T14:59:27.988" v="483"/>
          <ac:spMkLst>
            <pc:docMk/>
            <pc:sldMk cId="493865364" sldId="4168"/>
            <ac:spMk id="28" creationId="{EF8A5168-D97D-32DA-8B2F-E32E59799874}"/>
          </ac:spMkLst>
        </pc:spChg>
        <pc:spChg chg="mod ord">
          <ac:chgData name="Sarah Tahir" userId="d3593e20-30cf-4cfc-ad44-c3fba6892637" providerId="ADAL" clId="{D8B6E755-1886-4D92-B937-7AF130A563B3}" dt="2025-02-03T14:59:27.988" v="495"/>
          <ac:spMkLst>
            <pc:docMk/>
            <pc:sldMk cId="493865364" sldId="4168"/>
            <ac:spMk id="29" creationId="{1523F44F-8E46-5358-B262-FE7E0664F595}"/>
          </ac:spMkLst>
        </pc:spChg>
        <pc:spChg chg="mod ord">
          <ac:chgData name="Sarah Tahir" userId="d3593e20-30cf-4cfc-ad44-c3fba6892637" providerId="ADAL" clId="{D8B6E755-1886-4D92-B937-7AF130A563B3}" dt="2025-02-03T14:59:27.988" v="497"/>
          <ac:spMkLst>
            <pc:docMk/>
            <pc:sldMk cId="493865364" sldId="4168"/>
            <ac:spMk id="30" creationId="{6A49ABB0-295C-CBF8-0118-8BE9AE3E2EA6}"/>
          </ac:spMkLst>
        </pc:spChg>
        <pc:spChg chg="mod ord">
          <ac:chgData name="Sarah Tahir" userId="d3593e20-30cf-4cfc-ad44-c3fba6892637" providerId="ADAL" clId="{D8B6E755-1886-4D92-B937-7AF130A563B3}" dt="2025-02-03T14:59:27.988" v="499"/>
          <ac:spMkLst>
            <pc:docMk/>
            <pc:sldMk cId="493865364" sldId="4168"/>
            <ac:spMk id="31" creationId="{A247AFA1-5072-B346-3189-E075511BD243}"/>
          </ac:spMkLst>
        </pc:spChg>
        <pc:spChg chg="mod ord">
          <ac:chgData name="Sarah Tahir" userId="d3593e20-30cf-4cfc-ad44-c3fba6892637" providerId="ADAL" clId="{D8B6E755-1886-4D92-B937-7AF130A563B3}" dt="2025-02-03T14:59:28.003" v="529"/>
          <ac:spMkLst>
            <pc:docMk/>
            <pc:sldMk cId="493865364" sldId="4168"/>
            <ac:spMk id="32" creationId="{F1F2EF8E-948A-4B12-46A2-A005FD911A93}"/>
          </ac:spMkLst>
        </pc:spChg>
        <pc:spChg chg="mod ord">
          <ac:chgData name="Sarah Tahir" userId="d3593e20-30cf-4cfc-ad44-c3fba6892637" providerId="ADAL" clId="{D8B6E755-1886-4D92-B937-7AF130A563B3}" dt="2025-02-03T14:59:28.003" v="551"/>
          <ac:spMkLst>
            <pc:docMk/>
            <pc:sldMk cId="493865364" sldId="4168"/>
            <ac:spMk id="33" creationId="{C82CBC82-2AB4-3F99-769C-2B0D6B55E714}"/>
          </ac:spMkLst>
        </pc:spChg>
        <pc:spChg chg="mod ord">
          <ac:chgData name="Sarah Tahir" userId="d3593e20-30cf-4cfc-ad44-c3fba6892637" providerId="ADAL" clId="{D8B6E755-1886-4D92-B937-7AF130A563B3}" dt="2025-02-03T14:59:28.003" v="531"/>
          <ac:spMkLst>
            <pc:docMk/>
            <pc:sldMk cId="493865364" sldId="4168"/>
            <ac:spMk id="34" creationId="{ED1A5E5F-D0D3-542E-BE87-2650B8FC5133}"/>
          </ac:spMkLst>
        </pc:spChg>
        <pc:spChg chg="mod ord">
          <ac:chgData name="Sarah Tahir" userId="d3593e20-30cf-4cfc-ad44-c3fba6892637" providerId="ADAL" clId="{D8B6E755-1886-4D92-B937-7AF130A563B3}" dt="2025-02-03T14:59:27.988" v="519"/>
          <ac:spMkLst>
            <pc:docMk/>
            <pc:sldMk cId="493865364" sldId="4168"/>
            <ac:spMk id="35" creationId="{3B8C3944-D13D-C7A9-83E7-488DCEFFE46E}"/>
          </ac:spMkLst>
        </pc:spChg>
        <pc:spChg chg="mod ord">
          <ac:chgData name="Sarah Tahir" userId="d3593e20-30cf-4cfc-ad44-c3fba6892637" providerId="ADAL" clId="{D8B6E755-1886-4D92-B937-7AF130A563B3}" dt="2025-02-03T14:59:27.988" v="521"/>
          <ac:spMkLst>
            <pc:docMk/>
            <pc:sldMk cId="493865364" sldId="4168"/>
            <ac:spMk id="36" creationId="{9B19D69C-E21A-E21F-0660-DAF2CA67B688}"/>
          </ac:spMkLst>
        </pc:spChg>
        <pc:spChg chg="mod ord">
          <ac:chgData name="Sarah Tahir" userId="d3593e20-30cf-4cfc-ad44-c3fba6892637" providerId="ADAL" clId="{D8B6E755-1886-4D92-B937-7AF130A563B3}" dt="2025-02-03T14:59:27.988" v="523"/>
          <ac:spMkLst>
            <pc:docMk/>
            <pc:sldMk cId="493865364" sldId="4168"/>
            <ac:spMk id="37" creationId="{C301F392-1288-82AD-8E45-334EB7142B17}"/>
          </ac:spMkLst>
        </pc:spChg>
        <pc:spChg chg="mod ord">
          <ac:chgData name="Sarah Tahir" userId="d3593e20-30cf-4cfc-ad44-c3fba6892637" providerId="ADAL" clId="{D8B6E755-1886-4D92-B937-7AF130A563B3}" dt="2025-02-03T14:59:28.003" v="545"/>
          <ac:spMkLst>
            <pc:docMk/>
            <pc:sldMk cId="493865364" sldId="4168"/>
            <ac:spMk id="38" creationId="{26319936-5321-D781-2FBB-F489D7B796F0}"/>
          </ac:spMkLst>
        </pc:spChg>
        <pc:spChg chg="mod ord">
          <ac:chgData name="Sarah Tahir" userId="d3593e20-30cf-4cfc-ad44-c3fba6892637" providerId="ADAL" clId="{D8B6E755-1886-4D92-B937-7AF130A563B3}" dt="2025-02-03T14:59:28.003" v="547"/>
          <ac:spMkLst>
            <pc:docMk/>
            <pc:sldMk cId="493865364" sldId="4168"/>
            <ac:spMk id="39" creationId="{DA9863E4-F493-8DDB-4A75-2E89601BC119}"/>
          </ac:spMkLst>
        </pc:spChg>
        <pc:spChg chg="mod ord">
          <ac:chgData name="Sarah Tahir" userId="d3593e20-30cf-4cfc-ad44-c3fba6892637" providerId="ADAL" clId="{D8B6E755-1886-4D92-B937-7AF130A563B3}" dt="2025-02-03T14:59:28.003" v="559"/>
          <ac:spMkLst>
            <pc:docMk/>
            <pc:sldMk cId="493865364" sldId="4168"/>
            <ac:spMk id="40" creationId="{1FEF73FC-4585-0C22-F7E8-EC7EC469D3F8}"/>
          </ac:spMkLst>
        </pc:spChg>
        <pc:spChg chg="mod ord">
          <ac:chgData name="Sarah Tahir" userId="d3593e20-30cf-4cfc-ad44-c3fba6892637" providerId="ADAL" clId="{D8B6E755-1886-4D92-B937-7AF130A563B3}" dt="2025-02-03T14:59:28.050" v="575"/>
          <ac:spMkLst>
            <pc:docMk/>
            <pc:sldMk cId="493865364" sldId="4168"/>
            <ac:spMk id="43" creationId="{A94A7F1C-FA4C-E20B-1AE8-27C8812FF07F}"/>
          </ac:spMkLst>
        </pc:spChg>
        <pc:spChg chg="mod ord">
          <ac:chgData name="Sarah Tahir" userId="d3593e20-30cf-4cfc-ad44-c3fba6892637" providerId="ADAL" clId="{D8B6E755-1886-4D92-B937-7AF130A563B3}" dt="2025-02-03T14:59:28.050" v="565"/>
          <ac:spMkLst>
            <pc:docMk/>
            <pc:sldMk cId="493865364" sldId="4168"/>
            <ac:spMk id="44" creationId="{6C0173FC-B6D7-3F57-5C99-EE9BCB3ABE27}"/>
          </ac:spMkLst>
        </pc:spChg>
        <pc:spChg chg="mod ord">
          <ac:chgData name="Sarah Tahir" userId="d3593e20-30cf-4cfc-ad44-c3fba6892637" providerId="ADAL" clId="{D8B6E755-1886-4D92-B937-7AF130A563B3}" dt="2025-02-03T14:59:28.050" v="567"/>
          <ac:spMkLst>
            <pc:docMk/>
            <pc:sldMk cId="493865364" sldId="4168"/>
            <ac:spMk id="45" creationId="{39089A59-E744-5EB3-F5BD-33903C3E6A43}"/>
          </ac:spMkLst>
        </pc:spChg>
        <pc:spChg chg="mod ord">
          <ac:chgData name="Sarah Tahir" userId="d3593e20-30cf-4cfc-ad44-c3fba6892637" providerId="ADAL" clId="{D8B6E755-1886-4D92-B937-7AF130A563B3}" dt="2025-02-03T14:59:28.050" v="569"/>
          <ac:spMkLst>
            <pc:docMk/>
            <pc:sldMk cId="493865364" sldId="4168"/>
            <ac:spMk id="46" creationId="{1CC1E0F9-0A4F-2696-606A-7827159D6CAD}"/>
          </ac:spMkLst>
        </pc:spChg>
        <pc:spChg chg="mod ord">
          <ac:chgData name="Sarah Tahir" userId="d3593e20-30cf-4cfc-ad44-c3fba6892637" providerId="ADAL" clId="{D8B6E755-1886-4D92-B937-7AF130A563B3}" dt="2025-02-03T14:59:28.050" v="571"/>
          <ac:spMkLst>
            <pc:docMk/>
            <pc:sldMk cId="493865364" sldId="4168"/>
            <ac:spMk id="47" creationId="{AB34FAFE-EB30-E78C-D2C9-B49F3B125193}"/>
          </ac:spMkLst>
        </pc:spChg>
        <pc:spChg chg="mod ord">
          <ac:chgData name="Sarah Tahir" userId="d3593e20-30cf-4cfc-ad44-c3fba6892637" providerId="ADAL" clId="{D8B6E755-1886-4D92-B937-7AF130A563B3}" dt="2025-02-03T14:59:28.050" v="573"/>
          <ac:spMkLst>
            <pc:docMk/>
            <pc:sldMk cId="493865364" sldId="4168"/>
            <ac:spMk id="48" creationId="{1EC59185-2E2E-B8C6-3994-A09F599B8D13}"/>
          </ac:spMkLst>
        </pc:spChg>
        <pc:spChg chg="mod ord">
          <ac:chgData name="Sarah Tahir" userId="d3593e20-30cf-4cfc-ad44-c3fba6892637" providerId="ADAL" clId="{D8B6E755-1886-4D92-B937-7AF130A563B3}" dt="2025-02-03T14:59:27.988" v="475"/>
          <ac:spMkLst>
            <pc:docMk/>
            <pc:sldMk cId="493865364" sldId="4168"/>
            <ac:spMk id="51" creationId="{3C2675E6-4F29-B96C-F894-0FED47FE2B53}"/>
          </ac:spMkLst>
        </pc:spChg>
        <pc:spChg chg="mod">
          <ac:chgData name="Sarah Tahir" userId="d3593e20-30cf-4cfc-ad44-c3fba6892637" providerId="ADAL" clId="{D8B6E755-1886-4D92-B937-7AF130A563B3}" dt="2025-02-03T14:59:27.988" v="484"/>
          <ac:spMkLst>
            <pc:docMk/>
            <pc:sldMk cId="493865364" sldId="4168"/>
            <ac:spMk id="52" creationId="{8D32649E-6A5F-DC94-3AA5-4C4437C421D6}"/>
          </ac:spMkLst>
        </pc:spChg>
        <pc:spChg chg="mod ord">
          <ac:chgData name="Sarah Tahir" userId="d3593e20-30cf-4cfc-ad44-c3fba6892637" providerId="ADAL" clId="{D8B6E755-1886-4D92-B937-7AF130A563B3}" dt="2025-02-03T14:59:27.988" v="501"/>
          <ac:spMkLst>
            <pc:docMk/>
            <pc:sldMk cId="493865364" sldId="4168"/>
            <ac:spMk id="53" creationId="{55B8F9BC-4B4E-B669-40D1-880D59CAAE8E}"/>
          </ac:spMkLst>
        </pc:spChg>
        <pc:spChg chg="mod ord">
          <ac:chgData name="Sarah Tahir" userId="d3593e20-30cf-4cfc-ad44-c3fba6892637" providerId="ADAL" clId="{D8B6E755-1886-4D92-B937-7AF130A563B3}" dt="2025-02-03T14:59:27.988" v="503"/>
          <ac:spMkLst>
            <pc:docMk/>
            <pc:sldMk cId="493865364" sldId="4168"/>
            <ac:spMk id="54" creationId="{861FAFA4-1BCF-A4F4-64E7-09831329FA59}"/>
          </ac:spMkLst>
        </pc:spChg>
        <pc:spChg chg="mod ord">
          <ac:chgData name="Sarah Tahir" userId="d3593e20-30cf-4cfc-ad44-c3fba6892637" providerId="ADAL" clId="{D8B6E755-1886-4D92-B937-7AF130A563B3}" dt="2025-02-03T14:59:27.988" v="505"/>
          <ac:spMkLst>
            <pc:docMk/>
            <pc:sldMk cId="493865364" sldId="4168"/>
            <ac:spMk id="55" creationId="{E88C1A57-DB90-8504-ECFD-BBF56398387D}"/>
          </ac:spMkLst>
        </pc:spChg>
        <pc:spChg chg="mod ord">
          <ac:chgData name="Sarah Tahir" userId="d3593e20-30cf-4cfc-ad44-c3fba6892637" providerId="ADAL" clId="{D8B6E755-1886-4D92-B937-7AF130A563B3}" dt="2025-02-03T14:59:28.003" v="533"/>
          <ac:spMkLst>
            <pc:docMk/>
            <pc:sldMk cId="493865364" sldId="4168"/>
            <ac:spMk id="56" creationId="{9C455D8F-3623-ED8E-24B8-10EA5E826588}"/>
          </ac:spMkLst>
        </pc:spChg>
        <pc:spChg chg="mod ord">
          <ac:chgData name="Sarah Tahir" userId="d3593e20-30cf-4cfc-ad44-c3fba6892637" providerId="ADAL" clId="{D8B6E755-1886-4D92-B937-7AF130A563B3}" dt="2025-02-03T14:59:28.003" v="535"/>
          <ac:spMkLst>
            <pc:docMk/>
            <pc:sldMk cId="493865364" sldId="4168"/>
            <ac:spMk id="57" creationId="{2DEDF566-31B5-4B28-A41E-F38BA0501ED6}"/>
          </ac:spMkLst>
        </pc:spChg>
        <pc:spChg chg="mod ord">
          <ac:chgData name="Sarah Tahir" userId="d3593e20-30cf-4cfc-ad44-c3fba6892637" providerId="ADAL" clId="{D8B6E755-1886-4D92-B937-7AF130A563B3}" dt="2025-02-03T14:59:28.003" v="553"/>
          <ac:spMkLst>
            <pc:docMk/>
            <pc:sldMk cId="493865364" sldId="4168"/>
            <ac:spMk id="58" creationId="{FAE86ACD-F22E-7F9E-A8D7-A2237B1C87BB}"/>
          </ac:spMkLst>
        </pc:spChg>
        <pc:spChg chg="mod ord">
          <ac:chgData name="Sarah Tahir" userId="d3593e20-30cf-4cfc-ad44-c3fba6892637" providerId="ADAL" clId="{D8B6E755-1886-4D92-B937-7AF130A563B3}" dt="2025-02-03T14:59:27.988" v="479"/>
          <ac:spMkLst>
            <pc:docMk/>
            <pc:sldMk cId="493865364" sldId="4168"/>
            <ac:spMk id="67" creationId="{6AF25EAA-7606-CBF5-AF05-057433D745B1}"/>
          </ac:spMkLst>
        </pc:spChg>
        <pc:spChg chg="mod">
          <ac:chgData name="Sarah Tahir" userId="d3593e20-30cf-4cfc-ad44-c3fba6892637" providerId="ADAL" clId="{D8B6E755-1886-4D92-B937-7AF130A563B3}" dt="2025-02-03T14:59:27.988" v="486"/>
          <ac:spMkLst>
            <pc:docMk/>
            <pc:sldMk cId="493865364" sldId="4168"/>
            <ac:spMk id="68" creationId="{208BCA6F-3205-0B8D-6364-F7E772A1F186}"/>
          </ac:spMkLst>
        </pc:spChg>
        <pc:spChg chg="mod ord">
          <ac:chgData name="Sarah Tahir" userId="d3593e20-30cf-4cfc-ad44-c3fba6892637" providerId="ADAL" clId="{D8B6E755-1886-4D92-B937-7AF130A563B3}" dt="2025-02-03T14:59:27.988" v="513"/>
          <ac:spMkLst>
            <pc:docMk/>
            <pc:sldMk cId="493865364" sldId="4168"/>
            <ac:spMk id="69" creationId="{9244EBDD-CC5E-4238-5389-8BB08D433F3B}"/>
          </ac:spMkLst>
        </pc:spChg>
        <pc:spChg chg="mod ord">
          <ac:chgData name="Sarah Tahir" userId="d3593e20-30cf-4cfc-ad44-c3fba6892637" providerId="ADAL" clId="{D8B6E755-1886-4D92-B937-7AF130A563B3}" dt="2025-02-03T14:59:27.988" v="515"/>
          <ac:spMkLst>
            <pc:docMk/>
            <pc:sldMk cId="493865364" sldId="4168"/>
            <ac:spMk id="70" creationId="{4FD0D96D-C497-6234-F04B-0E70B11592D3}"/>
          </ac:spMkLst>
        </pc:spChg>
        <pc:spChg chg="mod ord">
          <ac:chgData name="Sarah Tahir" userId="d3593e20-30cf-4cfc-ad44-c3fba6892637" providerId="ADAL" clId="{D8B6E755-1886-4D92-B937-7AF130A563B3}" dt="2025-02-03T14:59:27.988" v="517"/>
          <ac:spMkLst>
            <pc:docMk/>
            <pc:sldMk cId="493865364" sldId="4168"/>
            <ac:spMk id="71" creationId="{1E121C77-59B8-3A7D-998A-B5302FEE5BEA}"/>
          </ac:spMkLst>
        </pc:spChg>
        <pc:spChg chg="mod ord">
          <ac:chgData name="Sarah Tahir" userId="d3593e20-30cf-4cfc-ad44-c3fba6892637" providerId="ADAL" clId="{D8B6E755-1886-4D92-B937-7AF130A563B3}" dt="2025-02-03T14:59:28.003" v="541"/>
          <ac:spMkLst>
            <pc:docMk/>
            <pc:sldMk cId="493865364" sldId="4168"/>
            <ac:spMk id="72" creationId="{6C599BEC-EC3F-393C-263A-896AB25FC48F}"/>
          </ac:spMkLst>
        </pc:spChg>
        <pc:spChg chg="mod ord">
          <ac:chgData name="Sarah Tahir" userId="d3593e20-30cf-4cfc-ad44-c3fba6892637" providerId="ADAL" clId="{D8B6E755-1886-4D92-B937-7AF130A563B3}" dt="2025-02-03T14:59:28.003" v="557"/>
          <ac:spMkLst>
            <pc:docMk/>
            <pc:sldMk cId="493865364" sldId="4168"/>
            <ac:spMk id="73" creationId="{D4DA6933-D16C-4CC7-5252-7AAA4B398D09}"/>
          </ac:spMkLst>
        </pc:spChg>
        <pc:spChg chg="mod ord">
          <ac:chgData name="Sarah Tahir" userId="d3593e20-30cf-4cfc-ad44-c3fba6892637" providerId="ADAL" clId="{D8B6E755-1886-4D92-B937-7AF130A563B3}" dt="2025-02-03T14:59:28.003" v="543"/>
          <ac:spMkLst>
            <pc:docMk/>
            <pc:sldMk cId="493865364" sldId="4168"/>
            <ac:spMk id="74" creationId="{8393FF72-E625-0397-67C3-2768845533E3}"/>
          </ac:spMkLst>
        </pc:spChg>
        <pc:spChg chg="mod ord">
          <ac:chgData name="Sarah Tahir" userId="d3593e20-30cf-4cfc-ad44-c3fba6892637" providerId="ADAL" clId="{D8B6E755-1886-4D92-B937-7AF130A563B3}" dt="2025-02-03T15:00:17.018" v="587" actId="13926"/>
          <ac:spMkLst>
            <pc:docMk/>
            <pc:sldMk cId="493865364" sldId="4168"/>
            <ac:spMk id="75" creationId="{744C575B-4C99-8B86-640E-B57FED9B8C63}"/>
          </ac:spMkLst>
        </pc:spChg>
        <pc:spChg chg="mod ord">
          <ac:chgData name="Sarah Tahir" userId="d3593e20-30cf-4cfc-ad44-c3fba6892637" providerId="ADAL" clId="{D8B6E755-1886-4D92-B937-7AF130A563B3}" dt="2025-02-03T14:59:27.988" v="447"/>
          <ac:spMkLst>
            <pc:docMk/>
            <pc:sldMk cId="493865364" sldId="4168"/>
            <ac:spMk id="76" creationId="{F155DFDD-53F7-F30C-2927-1DBE65ECD88B}"/>
          </ac:spMkLst>
        </pc:spChg>
        <pc:spChg chg="mod ord">
          <ac:chgData name="Sarah Tahir" userId="d3593e20-30cf-4cfc-ad44-c3fba6892637" providerId="ADAL" clId="{D8B6E755-1886-4D92-B937-7AF130A563B3}" dt="2025-02-03T14:59:27.988" v="449"/>
          <ac:spMkLst>
            <pc:docMk/>
            <pc:sldMk cId="493865364" sldId="4168"/>
            <ac:spMk id="78" creationId="{3788C390-E994-7C34-8EC3-011C0A7BEB4D}"/>
          </ac:spMkLst>
        </pc:spChg>
        <pc:spChg chg="mod ord">
          <ac:chgData name="Sarah Tahir" userId="d3593e20-30cf-4cfc-ad44-c3fba6892637" providerId="ADAL" clId="{D8B6E755-1886-4D92-B937-7AF130A563B3}" dt="2025-02-03T14:59:27.988" v="451"/>
          <ac:spMkLst>
            <pc:docMk/>
            <pc:sldMk cId="493865364" sldId="4168"/>
            <ac:spMk id="80" creationId="{74EF08EE-B6B0-DC3D-0E6D-0ADCCAEAF8FB}"/>
          </ac:spMkLst>
        </pc:spChg>
        <pc:spChg chg="add mod ord">
          <ac:chgData name="Sarah Tahir" userId="d3593e20-30cf-4cfc-ad44-c3fba6892637" providerId="ADAL" clId="{D8B6E755-1886-4D92-B937-7AF130A563B3}" dt="2025-02-03T14:59:27.988" v="453"/>
          <ac:spMkLst>
            <pc:docMk/>
            <pc:sldMk cId="493865364" sldId="4168"/>
            <ac:spMk id="82" creationId="{1B4BFD65-C080-4024-F287-DB0A81A770E2}"/>
          </ac:spMkLst>
        </pc:spChg>
        <pc:grpChg chg="mod ord">
          <ac:chgData name="Sarah Tahir" userId="d3593e20-30cf-4cfc-ad44-c3fba6892637" providerId="ADAL" clId="{D8B6E755-1886-4D92-B937-7AF130A563B3}" dt="2025-02-03T14:59:28.050" v="563"/>
          <ac:grpSpMkLst>
            <pc:docMk/>
            <pc:sldMk cId="493865364" sldId="4168"/>
            <ac:grpSpMk id="41" creationId="{B74EE4E7-3CD6-4813-8F09-A035373904FE}"/>
          </ac:grpSpMkLst>
        </pc:grpChg>
        <pc:graphicFrameChg chg="mod ord">
          <ac:chgData name="Sarah Tahir" userId="d3593e20-30cf-4cfc-ad44-c3fba6892637" providerId="ADAL" clId="{D8B6E755-1886-4D92-B937-7AF130A563B3}" dt="2025-02-03T14:59:28.050" v="577"/>
          <ac:graphicFrameMkLst>
            <pc:docMk/>
            <pc:sldMk cId="493865364" sldId="4168"/>
            <ac:graphicFrameMk id="49" creationId="{BB4B57EF-E914-FB84-3BFD-23C5CFB17492}"/>
          </ac:graphicFrameMkLst>
        </pc:graphicFrameChg>
        <pc:cxnChg chg="mod ord">
          <ac:chgData name="Sarah Tahir" userId="d3593e20-30cf-4cfc-ad44-c3fba6892637" providerId="ADAL" clId="{D8B6E755-1886-4D92-B937-7AF130A563B3}" dt="2025-02-03T14:59:27.988" v="455"/>
          <ac:cxnSpMkLst>
            <pc:docMk/>
            <pc:sldMk cId="493865364" sldId="4168"/>
            <ac:cxnSpMk id="9" creationId="{A76164CD-9C58-C9F0-C73B-746DCCF0D568}"/>
          </ac:cxnSpMkLst>
        </pc:cxnChg>
        <pc:cxnChg chg="mod ord">
          <ac:chgData name="Sarah Tahir" userId="d3593e20-30cf-4cfc-ad44-c3fba6892637" providerId="ADAL" clId="{D8B6E755-1886-4D92-B937-7AF130A563B3}" dt="2025-02-03T14:59:27.988" v="457"/>
          <ac:cxnSpMkLst>
            <pc:docMk/>
            <pc:sldMk cId="493865364" sldId="4168"/>
            <ac:cxnSpMk id="11" creationId="{E673E091-BB5E-373B-2FDF-9BB21C133125}"/>
          </ac:cxnSpMkLst>
        </pc:cxnChg>
        <pc:cxnChg chg="mod ord">
          <ac:chgData name="Sarah Tahir" userId="d3593e20-30cf-4cfc-ad44-c3fba6892637" providerId="ADAL" clId="{D8B6E755-1886-4D92-B937-7AF130A563B3}" dt="2025-02-03T14:59:27.988" v="459"/>
          <ac:cxnSpMkLst>
            <pc:docMk/>
            <pc:sldMk cId="493865364" sldId="4168"/>
            <ac:cxnSpMk id="13" creationId="{6FF047A7-EA29-257A-BD28-EC390D90E5DF}"/>
          </ac:cxnSpMkLst>
        </pc:cxnChg>
        <pc:cxnChg chg="mod ord">
          <ac:chgData name="Sarah Tahir" userId="d3593e20-30cf-4cfc-ad44-c3fba6892637" providerId="ADAL" clId="{D8B6E755-1886-4D92-B937-7AF130A563B3}" dt="2025-02-03T14:59:27.988" v="461"/>
          <ac:cxnSpMkLst>
            <pc:docMk/>
            <pc:sldMk cId="493865364" sldId="4168"/>
            <ac:cxnSpMk id="15" creationId="{F0924A82-C453-8DE5-78B1-106EA45BA345}"/>
          </ac:cxnSpMkLst>
        </pc:cxnChg>
        <pc:cxnChg chg="mod ord">
          <ac:chgData name="Sarah Tahir" userId="d3593e20-30cf-4cfc-ad44-c3fba6892637" providerId="ADAL" clId="{D8B6E755-1886-4D92-B937-7AF130A563B3}" dt="2025-02-03T14:59:27.988" v="463"/>
          <ac:cxnSpMkLst>
            <pc:docMk/>
            <pc:sldMk cId="493865364" sldId="4168"/>
            <ac:cxnSpMk id="50" creationId="{F11EBE5D-C5B1-A431-F5F3-EB5396E62633}"/>
          </ac:cxnSpMkLst>
        </pc:cxnChg>
        <pc:cxnChg chg="mod ord">
          <ac:chgData name="Sarah Tahir" userId="d3593e20-30cf-4cfc-ad44-c3fba6892637" providerId="ADAL" clId="{D8B6E755-1886-4D92-B937-7AF130A563B3}" dt="2025-02-03T14:59:27.988" v="465"/>
          <ac:cxnSpMkLst>
            <pc:docMk/>
            <pc:sldMk cId="493865364" sldId="4168"/>
            <ac:cxnSpMk id="77" creationId="{F9E91488-3307-3442-4BFC-74BD09F86B88}"/>
          </ac:cxnSpMkLst>
        </pc:cxnChg>
        <pc:cxnChg chg="mod ord">
          <ac:chgData name="Sarah Tahir" userId="d3593e20-30cf-4cfc-ad44-c3fba6892637" providerId="ADAL" clId="{D8B6E755-1886-4D92-B937-7AF130A563B3}" dt="2025-02-03T14:59:27.988" v="467"/>
          <ac:cxnSpMkLst>
            <pc:docMk/>
            <pc:sldMk cId="493865364" sldId="4168"/>
            <ac:cxnSpMk id="79" creationId="{C6D49CD3-B536-F88D-A120-4E0ABB9B5593}"/>
          </ac:cxnSpMkLst>
        </pc:cxnChg>
        <pc:cxnChg chg="add mod ord">
          <ac:chgData name="Sarah Tahir" userId="d3593e20-30cf-4cfc-ad44-c3fba6892637" providerId="ADAL" clId="{D8B6E755-1886-4D92-B937-7AF130A563B3}" dt="2025-02-03T14:59:27.988" v="469"/>
          <ac:cxnSpMkLst>
            <pc:docMk/>
            <pc:sldMk cId="493865364" sldId="4168"/>
            <ac:cxnSpMk id="81" creationId="{97DC3327-6EEB-0772-7C5C-1F03836A9BCF}"/>
          </ac:cxnSpMkLst>
        </pc:cxnChg>
      </pc:sldChg>
    </pc:docChg>
  </pc:docChgLst>
  <pc:docChgLst>
    <pc:chgData name="Oleg Stroganov" userId="S::oleg.stroganov@ranchobiosciences.com::72162ba4-8119-4aec-b3de-9997a8a10097" providerId="AD" clId="Web-{906768BC-05A3-4512-A125-029A5212CE5E}"/>
    <pc:docChg chg="mod">
      <pc:chgData name="Oleg Stroganov" userId="S::oleg.stroganov@ranchobiosciences.com::72162ba4-8119-4aec-b3de-9997a8a10097" providerId="AD" clId="Web-{906768BC-05A3-4512-A125-029A5212CE5E}" dt="2024-09-16T19:53:04.936" v="0"/>
      <pc:docMkLst>
        <pc:docMk/>
      </pc:docMkLst>
    </pc:docChg>
  </pc:docChgLst>
  <pc:docChgLst>
    <pc:chgData name="Sarah Tahir" userId="S::sarah.tahir@ranchobiosciences.com::d3593e20-30cf-4cfc-ad44-c3fba6892637" providerId="AD" clId="Web-{11BF7832-A63A-86EC-2DD1-5E7D459390B4}"/>
    <pc:docChg chg="addSld delSld modSld">
      <pc:chgData name="Sarah Tahir" userId="S::sarah.tahir@ranchobiosciences.com::d3593e20-30cf-4cfc-ad44-c3fba6892637" providerId="AD" clId="Web-{11BF7832-A63A-86EC-2DD1-5E7D459390B4}" dt="2024-07-02T17:28:59.560" v="36" actId="20577"/>
      <pc:docMkLst>
        <pc:docMk/>
      </pc:docMkLst>
      <pc:sldChg chg="modSp">
        <pc:chgData name="Sarah Tahir" userId="S::sarah.tahir@ranchobiosciences.com::d3593e20-30cf-4cfc-ad44-c3fba6892637" providerId="AD" clId="Web-{11BF7832-A63A-86EC-2DD1-5E7D459390B4}" dt="2024-07-02T17:28:21.076" v="30" actId="20577"/>
        <pc:sldMkLst>
          <pc:docMk/>
          <pc:sldMk cId="810472003" sldId="326"/>
        </pc:sldMkLst>
      </pc:sldChg>
      <pc:sldChg chg="modSp">
        <pc:chgData name="Sarah Tahir" userId="S::sarah.tahir@ranchobiosciences.com::d3593e20-30cf-4cfc-ad44-c3fba6892637" providerId="AD" clId="Web-{11BF7832-A63A-86EC-2DD1-5E7D459390B4}" dt="2024-07-02T17:28:59.560" v="36" actId="20577"/>
        <pc:sldMkLst>
          <pc:docMk/>
          <pc:sldMk cId="2072935868" sldId="328"/>
        </pc:sldMkLst>
      </pc:sldChg>
      <pc:sldChg chg="add">
        <pc:chgData name="Sarah Tahir" userId="S::sarah.tahir@ranchobiosciences.com::d3593e20-30cf-4cfc-ad44-c3fba6892637" providerId="AD" clId="Web-{11BF7832-A63A-86EC-2DD1-5E7D459390B4}" dt="2024-07-02T17:27:01.701" v="22"/>
        <pc:sldMkLst>
          <pc:docMk/>
          <pc:sldMk cId="199996539" sldId="1495"/>
        </pc:sldMkLst>
      </pc:sldChg>
      <pc:sldChg chg="del">
        <pc:chgData name="Sarah Tahir" userId="S::sarah.tahir@ranchobiosciences.com::d3593e20-30cf-4cfc-ad44-c3fba6892637" providerId="AD" clId="Web-{11BF7832-A63A-86EC-2DD1-5E7D459390B4}" dt="2024-07-01T19:51:31.202" v="15"/>
        <pc:sldMkLst>
          <pc:docMk/>
          <pc:sldMk cId="2722358339" sldId="1502"/>
        </pc:sldMkLst>
      </pc:sldChg>
      <pc:sldChg chg="del">
        <pc:chgData name="Sarah Tahir" userId="S::sarah.tahir@ranchobiosciences.com::d3593e20-30cf-4cfc-ad44-c3fba6892637" providerId="AD" clId="Web-{11BF7832-A63A-86EC-2DD1-5E7D459390B4}" dt="2024-07-01T19:51:32.530" v="16"/>
        <pc:sldMkLst>
          <pc:docMk/>
          <pc:sldMk cId="1982500235" sldId="1504"/>
        </pc:sldMkLst>
      </pc:sldChg>
    </pc:docChg>
  </pc:docChgLst>
  <pc:docChgLst>
    <pc:chgData name="Nicole Leyland" userId="429bae91-3891-4b69-b73a-03980624481f" providerId="ADAL" clId="{FC0F654B-E51D-4497-9182-0C5167714ACA}"/>
    <pc:docChg chg="custSel modSld">
      <pc:chgData name="Nicole Leyland" userId="429bae91-3891-4b69-b73a-03980624481f" providerId="ADAL" clId="{FC0F654B-E51D-4497-9182-0C5167714ACA}" dt="2024-11-25T22:25:12.066" v="112" actId="27636"/>
      <pc:docMkLst>
        <pc:docMk/>
      </pc:docMkLst>
      <pc:sldChg chg="modSp mod">
        <pc:chgData name="Nicole Leyland" userId="429bae91-3891-4b69-b73a-03980624481f" providerId="ADAL" clId="{FC0F654B-E51D-4497-9182-0C5167714ACA}" dt="2024-11-19T16:48:55.491" v="8" actId="1076"/>
        <pc:sldMkLst>
          <pc:docMk/>
          <pc:sldMk cId="1116397748" sldId="411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048_1D6FC99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Overview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47-4A0E-8C94-6CE70D05BF2A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E47-4A0E-8C94-6CE70D05BF2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47-4A0E-8C94-6CE70D05BF2A}"/>
                </c:ext>
              </c:extLst>
            </c:dLbl>
            <c:dLbl>
              <c:idx val="1"/>
              <c:layout>
                <c:manualLayout>
                  <c:x val="4.6974322153261777E-2"/>
                  <c:y val="0.1907121485259182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092D9BB-A0CE-46F7-832A-DE4BB5885878}" type="VALUE">
                      <a:rPr lang="en-US" sz="1600" b="1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792037725634546"/>
                      <c:h val="0.210928427096079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E47-4A0E-8C94-6CE70D05BF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Used</c:v>
                </c:pt>
                <c:pt idx="1">
                  <c:v>Remaining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47-4A0E-8C94-6CE70D05BF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96F9A-5623-460A-A4F3-294CBCE58F84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45ABB-1261-468D-BE33-7480CEA28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36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148EEF-F9B0-480E-A5B6-32F44DB54661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98412-0BF2-4AE8-8C7F-B16EB63C5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1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598412-0BF2-4AE8-8C7F-B16EB63C58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78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6333C5B3-B087-4E8D-A43B-B53268C81C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"/>
            <a:ext cx="12192024" cy="6858014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92953" y="2715980"/>
            <a:ext cx="4572000" cy="713021"/>
          </a:xfrm>
        </p:spPr>
        <p:txBody>
          <a:bodyPr>
            <a:normAutofit/>
          </a:bodyPr>
          <a:lstStyle>
            <a:lvl1pPr marL="68580" indent="0">
              <a:buFont typeface="Arial" panose="020B0604020202020204" pitchFamily="34" charset="0"/>
              <a:buNone/>
              <a:defRPr sz="19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Name and Position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98" y="310897"/>
            <a:ext cx="2560443" cy="1113959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2954" y="1439209"/>
            <a:ext cx="10173447" cy="8957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92953" y="3441192"/>
            <a:ext cx="3149600" cy="457200"/>
          </a:xfrm>
        </p:spPr>
        <p:txBody>
          <a:bodyPr>
            <a:normAutofit/>
          </a:bodyPr>
          <a:lstStyle>
            <a:lvl1pPr marL="68580" indent="0">
              <a:buNone/>
              <a:defRPr sz="19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Month Day, YEAR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hape&#10;&#10;Description automatically generated">
            <a:extLst>
              <a:ext uri="{FF2B5EF4-FFF2-40B4-BE49-F238E27FC236}">
                <a16:creationId xmlns:a16="http://schemas.microsoft.com/office/drawing/2014/main" id="{3D60B489-A660-4557-9F2F-5770AA069B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"/>
            <a:ext cx="12192024" cy="68580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98" y="305354"/>
            <a:ext cx="2560443" cy="1113959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93224" y="1922378"/>
            <a:ext cx="8953976" cy="1569660"/>
          </a:xfrm>
        </p:spPr>
        <p:txBody>
          <a:bodyPr anchor="ctr">
            <a:normAutofit/>
          </a:bodyPr>
          <a:lstStyle>
            <a:lvl1pPr marL="68580" indent="0">
              <a:buNone/>
              <a:defRPr sz="40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title </a:t>
            </a:r>
          </a:p>
        </p:txBody>
      </p:sp>
    </p:spTree>
    <p:extLst>
      <p:ext uri="{BB962C8B-B14F-4D97-AF65-F5344CB8AC3E}">
        <p14:creationId xmlns:p14="http://schemas.microsoft.com/office/powerpoint/2010/main" val="3200432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add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38381016"/>
              </p:ext>
            </p:extLst>
          </p:nvPr>
        </p:nvGraphicFramePr>
        <p:xfrm>
          <a:off x="512064" y="1295400"/>
          <a:ext cx="9036050" cy="1055182"/>
        </p:xfrm>
        <a:graphic>
          <a:graphicData uri="http://schemas.openxmlformats.org/drawingml/2006/table">
            <a:tbl>
              <a:tblPr firstRow="1" firstCol="1" bandRow="1"/>
              <a:tblGrid>
                <a:gridCol w="2258593">
                  <a:extLst>
                    <a:ext uri="{9D8B030D-6E8A-4147-A177-3AD203B41FA5}">
                      <a16:colId xmlns:a16="http://schemas.microsoft.com/office/drawing/2014/main" val="336945039"/>
                    </a:ext>
                  </a:extLst>
                </a:gridCol>
                <a:gridCol w="2258593">
                  <a:extLst>
                    <a:ext uri="{9D8B030D-6E8A-4147-A177-3AD203B41FA5}">
                      <a16:colId xmlns:a16="http://schemas.microsoft.com/office/drawing/2014/main" val="3547536100"/>
                    </a:ext>
                  </a:extLst>
                </a:gridCol>
                <a:gridCol w="2259432">
                  <a:extLst>
                    <a:ext uri="{9D8B030D-6E8A-4147-A177-3AD203B41FA5}">
                      <a16:colId xmlns:a16="http://schemas.microsoft.com/office/drawing/2014/main" val="589663067"/>
                    </a:ext>
                  </a:extLst>
                </a:gridCol>
                <a:gridCol w="2259432">
                  <a:extLst>
                    <a:ext uri="{9D8B030D-6E8A-4147-A177-3AD203B41FA5}">
                      <a16:colId xmlns:a16="http://schemas.microsoft.com/office/drawing/2014/main" val="2301608994"/>
                    </a:ext>
                  </a:extLst>
                </a:gridCol>
              </a:tblGrid>
              <a:tr h="527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6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589383"/>
                  </a:ext>
                </a:extLst>
              </a:tr>
              <a:tr h="527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591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1184" marR="241184" marT="90444" marB="9044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905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71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12">
            <a:extLst>
              <a:ext uri="{FF2B5EF4-FFF2-40B4-BE49-F238E27FC236}">
                <a16:creationId xmlns:a16="http://schemas.microsoft.com/office/drawing/2014/main" id="{8B604944-57C6-4425-B829-5BE244303A5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48397593"/>
              </p:ext>
            </p:extLst>
          </p:nvPr>
        </p:nvGraphicFramePr>
        <p:xfrm>
          <a:off x="304800" y="1295400"/>
          <a:ext cx="11379200" cy="472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1823101234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4042634944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406426648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450044253"/>
                    </a:ext>
                  </a:extLst>
                </a:gridCol>
              </a:tblGrid>
              <a:tr h="472440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september</a:t>
                      </a:r>
                    </a:p>
                  </a:txBody>
                  <a:tcPr marL="121920" marR="121920" vert="vert270"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october</a:t>
                      </a:r>
                    </a:p>
                  </a:txBody>
                  <a:tcPr marL="121920" marR="121920" vert="vert27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november</a:t>
                      </a:r>
                    </a:p>
                  </a:txBody>
                  <a:tcPr marL="121920" marR="121920" vert="vert27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</a:rPr>
                        <a:t>december</a:t>
                      </a:r>
                    </a:p>
                  </a:txBody>
                  <a:tcPr marL="121920" marR="121920" vert="vert27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901166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8D339DCB-AC06-4EB0-A763-6AE86F9A69F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103632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219201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6274965"/>
            <a:ext cx="1143055" cy="498788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1854200" y="6299783"/>
            <a:ext cx="0" cy="448609"/>
          </a:xfrm>
          <a:prstGeom prst="line">
            <a:avLst/>
          </a:prstGeom>
          <a:ln>
            <a:solidFill>
              <a:srgbClr val="D1E4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1887581" y="6349861"/>
            <a:ext cx="220489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>
                <a:solidFill>
                  <a:schemeClr val="accent1"/>
                </a:solidFill>
                <a:latin typeface="Barmeno" pitchFamily="50" charset="0"/>
              </a:rPr>
              <a:t>www.RanchoBioSciences.com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62" r:id="rId3"/>
    <p:sldLayoutId id="2147483666" r:id="rId4"/>
    <p:sldLayoutId id="2147483668" r:id="rId5"/>
    <p:sldLayoutId id="2147483667" r:id="rId6"/>
    <p:sldLayoutId id="2147483670" r:id="rId7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bg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bg1"/>
        </a:buClr>
        <a:buSzPct val="90000"/>
        <a:buFontTx/>
        <a:buChar char="–"/>
        <a:defRPr sz="2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bg1"/>
        </a:buClr>
        <a:buSzPct val="11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bg1"/>
        </a:buClr>
        <a:buSzPct val="90000"/>
        <a:buFontTx/>
        <a:buChar char="&gt;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bg1"/>
        </a:buClr>
        <a:buSzPct val="90000"/>
        <a:buFontTx/>
        <a:buChar char="+"/>
        <a:defRPr sz="16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ebs-ext.niehs.nih.gov/cebs/paper/15933" TargetMode="External"/><Relationship Id="rId2" Type="http://schemas.openxmlformats.org/officeDocument/2006/relationships/hyperlink" Target="https://cebs.niehs.nih.gov/cebs/get_file/accno/15938_24373/file/A2M_BoneMarrow_full.docx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.brovold@ranchobiosciences.com" TargetMode="External"/><Relationship Id="rId2" Type="http://schemas.openxmlformats.org/officeDocument/2006/relationships/hyperlink" Target="mailto:crystal.straughter@ranchobiosciences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chart" Target="../charts/chart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A0192C-D90C-43F8-99AF-2A41B5D637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4"/>
          </p:nvPr>
        </p:nvSpPr>
        <p:spPr>
          <a:xfrm>
            <a:off x="342900" y="2999598"/>
            <a:ext cx="6972301" cy="20154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/>
            <a:r>
              <a:rPr lang="en-US" b="0" i="0" u="none" strike="noStrike">
                <a:solidFill>
                  <a:srgbClr val="591F00"/>
                </a:solidFill>
                <a:effectLst/>
                <a:latin typeface="Arial"/>
                <a:cs typeface="Arial"/>
              </a:rPr>
              <a:t>Oleg Stroganov, PhD - Tech Lead</a:t>
            </a:r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​</a:t>
            </a:r>
          </a:p>
          <a:p>
            <a:pPr algn="l" rtl="0" fontAlgn="base"/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Bing Zhou, PhD</a:t>
            </a:r>
          </a:p>
          <a:p>
            <a:pPr fontAlgn="base"/>
            <a:r>
              <a:rPr lang="en-US">
                <a:solidFill>
                  <a:srgbClr val="591F00"/>
                </a:solidFill>
                <a:latin typeface="Arial"/>
                <a:cs typeface="Arial"/>
              </a:rPr>
              <a:t>Sarah Tahir -</a:t>
            </a:r>
            <a:r>
              <a:rPr lang="en-US" b="0" i="0" u="none" strike="noStrike">
                <a:solidFill>
                  <a:srgbClr val="591F00"/>
                </a:solidFill>
                <a:effectLst/>
                <a:latin typeface="Arial"/>
                <a:cs typeface="Arial"/>
              </a:rPr>
              <a:t> Project Manager​</a:t>
            </a:r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​</a:t>
            </a:r>
          </a:p>
          <a:p>
            <a:pPr algn="l" rtl="0" fontAlgn="base"/>
            <a:r>
              <a:rPr lang="en-US" b="0" i="0" u="none" strike="noStrike">
                <a:solidFill>
                  <a:srgbClr val="591F00"/>
                </a:solidFill>
                <a:effectLst/>
                <a:latin typeface="Arial"/>
                <a:cs typeface="Arial"/>
              </a:rPr>
              <a:t>Luigi Gentile, Business Account Manager​</a:t>
            </a:r>
            <a:r>
              <a:rPr lang="en-US" b="0" i="0">
                <a:solidFill>
                  <a:srgbClr val="591F00"/>
                </a:solidFill>
                <a:effectLst/>
                <a:latin typeface="Arial"/>
                <a:cs typeface="Arial"/>
              </a:rPr>
              <a:t>​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98BB64-925E-483E-B09A-D220534D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741" y="1651970"/>
            <a:ext cx="11543483" cy="895770"/>
          </a:xfrm>
        </p:spPr>
        <p:txBody>
          <a:bodyPr>
            <a:normAutofit/>
          </a:bodyPr>
          <a:lstStyle/>
          <a:p>
            <a:r>
              <a:rPr lang="en-US" i="1">
                <a:latin typeface="Arial"/>
                <a:cs typeface="Arial"/>
              </a:rPr>
              <a:t>High Content Data Extraction: Closure Meeting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0F8A1-6B1C-403E-93AE-E0D2A87ECB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2900" y="5088117"/>
            <a:ext cx="3149600" cy="457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April 17th, 2025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8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C5DE4-4847-B845-3CEB-DE9982BA7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A025C-5A22-6256-51E5-19D72D344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219201"/>
            <a:ext cx="10956412" cy="4925960"/>
          </a:xfrm>
        </p:spPr>
        <p:txBody>
          <a:bodyPr/>
          <a:lstStyle/>
          <a:p>
            <a:r>
              <a:rPr lang="en-US"/>
              <a:t>What can we do with the poster? Would we be able to share the publication in a couple of weeks/months?</a:t>
            </a:r>
          </a:p>
          <a:p>
            <a:pPr lvl="1"/>
            <a:r>
              <a:rPr lang="en-US"/>
              <a:t>Could we present at it other conferences?</a:t>
            </a:r>
          </a:p>
          <a:p>
            <a:r>
              <a:rPr lang="en-US"/>
              <a:t>Would you be interested in a publication for the deep research validation?</a:t>
            </a:r>
          </a:p>
          <a:p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59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2EF39-E807-9194-F016-324C69779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Next Steps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82FE1-01A3-9024-8910-C9882CD04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219201"/>
            <a:ext cx="10363200" cy="4827638"/>
          </a:xfrm>
        </p:spPr>
        <p:txBody>
          <a:bodyPr>
            <a:normAutofit fontScale="92500" lnSpcReduction="10000"/>
          </a:bodyPr>
          <a:lstStyle/>
          <a:p>
            <a:r>
              <a:rPr lang="en-US" sz="2400">
                <a:effectLst/>
              </a:rPr>
              <a:t>Knowledge graph construction from literature</a:t>
            </a:r>
          </a:p>
          <a:p>
            <a:r>
              <a:rPr lang="en-US"/>
              <a:t>Exploring quality of Deep Research/Literature search</a:t>
            </a:r>
          </a:p>
          <a:p>
            <a:pPr lvl="1"/>
            <a:r>
              <a:rPr lang="en-US">
                <a:effectLst/>
              </a:rPr>
              <a:t>Comparing it with manual search</a:t>
            </a:r>
          </a:p>
          <a:p>
            <a:r>
              <a:rPr lang="en-US"/>
              <a:t>Extension of gene reports</a:t>
            </a:r>
          </a:p>
          <a:p>
            <a:pPr lvl="1"/>
            <a:r>
              <a:rPr lang="en-US">
                <a:effectLst/>
              </a:rPr>
              <a:t>Tissue specific curation of the genes</a:t>
            </a:r>
          </a:p>
          <a:p>
            <a:pPr lvl="1"/>
            <a:r>
              <a:rPr lang="en-US"/>
              <a:t>New genes for exploration</a:t>
            </a:r>
          </a:p>
          <a:p>
            <a:r>
              <a:rPr lang="en-US">
                <a:effectLst/>
              </a:rPr>
              <a:t>Paper publication</a:t>
            </a:r>
          </a:p>
          <a:p>
            <a:r>
              <a:rPr lang="en-US">
                <a:effectLst/>
              </a:rPr>
              <a:t>Enabling database for </a:t>
            </a:r>
            <a:r>
              <a:rPr lang="en-US"/>
              <a:t>easy access and visualization</a:t>
            </a:r>
          </a:p>
          <a:p>
            <a:pPr lvl="1"/>
            <a:r>
              <a:rPr lang="en-US">
                <a:effectLst/>
              </a:rPr>
              <a:t>Wiki pages? </a:t>
            </a:r>
          </a:p>
          <a:p>
            <a:pPr lvl="1"/>
            <a:r>
              <a:rPr lang="en-US"/>
              <a:t>Display and navigation</a:t>
            </a:r>
          </a:p>
          <a:p>
            <a:r>
              <a:rPr lang="en-US">
                <a:effectLst/>
              </a:rPr>
              <a:t>Yearly maintenance and updating of the automatic sections of reports</a:t>
            </a:r>
          </a:p>
          <a:p>
            <a:r>
              <a:rPr lang="en-US"/>
              <a:t>Validation of data produced internally by NIEHS by using or training LLM</a:t>
            </a:r>
          </a:p>
          <a:p>
            <a:r>
              <a:rPr lang="en-US">
                <a:effectLst/>
              </a:rPr>
              <a:t>Validation of data in the CEBS database, </a:t>
            </a:r>
            <a:r>
              <a:rPr lang="en-US"/>
              <a:t>NTP (National Toxicology Program)</a:t>
            </a:r>
            <a:endParaRPr lang="en-US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0514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Meeting Min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5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2D2D6-647B-8F28-E3B4-AE83F311F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956EFF-179D-3B47-E93B-31E3CD105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17-Apr-2025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8F947-281E-2A71-01C4-8564928BF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336679" cy="570724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Attendees: Oleg, Luigi, Scott, Kelly, Sarah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Meeting Minutes:</a:t>
            </a:r>
            <a:endParaRPr lang="en-US" sz="1800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Curation completed and delivered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R-shiny app updated; ready for NIEHS</a:t>
            </a:r>
          </a:p>
          <a:p>
            <a:pPr lvl="2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Need the links that lead to the sites</a:t>
            </a:r>
          </a:p>
          <a:p>
            <a:pPr lvl="2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Rancho to send the current version</a:t>
            </a:r>
          </a:p>
          <a:p>
            <a:pPr lvl="1"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Feedback:</a:t>
            </a:r>
          </a:p>
          <a:p>
            <a:pPr lvl="2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Soctt/Kelly is still reviewing the main report, have one comment</a:t>
            </a:r>
          </a:p>
          <a:p>
            <a:pPr lvl="3">
              <a:lnSpc>
                <a:spcPct val="120000"/>
              </a:lnSpc>
            </a:pPr>
            <a:r>
              <a:rPr lang="en-US" sz="1600">
                <a:highlight>
                  <a:srgbClr val="FFFF00"/>
                </a:highlight>
                <a:latin typeface="Arial"/>
                <a:cs typeface="Arial"/>
              </a:rPr>
              <a:t>To provide updates by April 23</a:t>
            </a:r>
            <a:r>
              <a:rPr lang="en-US" sz="1600" baseline="30000">
                <a:highlight>
                  <a:srgbClr val="FFFF00"/>
                </a:highlight>
                <a:latin typeface="Arial"/>
                <a:cs typeface="Arial"/>
              </a:rPr>
              <a:t>rd</a:t>
            </a:r>
            <a:r>
              <a:rPr lang="en-US" sz="1600">
                <a:highlight>
                  <a:srgbClr val="FFFF00"/>
                </a:highlight>
                <a:latin typeface="Arial"/>
                <a:cs typeface="Arial"/>
              </a:rPr>
              <a:t>, 2025</a:t>
            </a:r>
          </a:p>
          <a:p>
            <a:pPr lvl="1"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Questions:</a:t>
            </a:r>
          </a:p>
          <a:p>
            <a:pPr lvl="2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Poster: </a:t>
            </a:r>
            <a:r>
              <a:rPr lang="en-US" sz="1800">
                <a:highlight>
                  <a:srgbClr val="FFFF00"/>
                </a:highlight>
                <a:latin typeface="Arial"/>
                <a:cs typeface="Arial"/>
              </a:rPr>
              <a:t>Kelly to ask around to when we may be able to present the poster</a:t>
            </a:r>
          </a:p>
          <a:p>
            <a:pPr lvl="2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Publication: NIEHS would not be able to provide additional budget for a manuscript</a:t>
            </a:r>
          </a:p>
          <a:p>
            <a:pPr lvl="3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Scott/Kelly to discuss and see what is possible for this space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0BCDF9-7A35-044D-70D9-5F6E55A2FCE8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571561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Older Meeting Min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20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0AE54-0E63-8475-04B9-4EA21032E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A90944-11B3-9B71-34A2-C432E0E0C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20-Feb-2025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AFE59F-C79D-BEDA-868A-928261F60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336679" cy="570724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Attendees: Oleg, Laura, Scott, Kelly, Sarah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Reports delivered: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Scott reviewing the first batch (reports are consistent with what they have)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Team will be preparing the final report as well, on the QC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Will send an updated SOP with the final deliverables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Deep Research- OpenAI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Planning on including in the validation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Relatively good; working out the kinks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Should not be used to extract the data from sources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Scott to be rolling this up for their gene expression studies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Will be added to the wiki and gene clusters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NIEHS will not be attending SOT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C921E1-F744-F98B-CCF3-B79A12F1581A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252376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3-Feb-2025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336679" cy="570724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Attendees: Oleg, Laura, Scott, Kelly, Sarah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Phlda3 example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Scott: terminology is important; issue of nuance 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Genotoxic vs non-genotoxic- not ideal to say both as that means nothing</a:t>
            </a:r>
          </a:p>
          <a:p>
            <a:pPr lvl="3">
              <a:lnSpc>
                <a:spcPct val="120000"/>
              </a:lnSpc>
            </a:pPr>
            <a:r>
              <a:rPr lang="en-US" sz="1400">
                <a:latin typeface="Arial"/>
                <a:cs typeface="Arial"/>
              </a:rPr>
              <a:t>Be careful with anything related to DNA damage; look at ALT levels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Synthesis and generalization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Can we generalize these statements further?</a:t>
            </a:r>
          </a:p>
          <a:p>
            <a:pPr lvl="3">
              <a:lnSpc>
                <a:spcPct val="120000"/>
              </a:lnSpc>
            </a:pPr>
            <a:r>
              <a:rPr lang="en-US" sz="1400">
                <a:latin typeface="Arial"/>
                <a:cs typeface="Arial"/>
              </a:rPr>
              <a:t>Broadens the utility of this</a:t>
            </a:r>
          </a:p>
          <a:p>
            <a:pPr lvl="1">
              <a:lnSpc>
                <a:spcPct val="120000"/>
              </a:lnSpc>
            </a:pPr>
            <a:r>
              <a:rPr lang="en-US" sz="1800" b="1">
                <a:highlight>
                  <a:srgbClr val="FFFF00"/>
                </a:highlight>
                <a:latin typeface="Arial"/>
                <a:cs typeface="Arial"/>
              </a:rPr>
              <a:t>Oleg to send results of LLM models on the background knowledge of LLM disease associations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Evaluate background knowledge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Finalizing the reports, provide first 20 by the end of this week and then send more following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Would be great to get more feedback on the generality 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Would be great if Scott could categorize the templates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2222631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9107D-7F2C-5993-C38D-FC9523D6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036FBD-E712-FBC9-0F8C-0D30AE13F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16-Jan-2025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B9870-DBF7-6A59-533C-1521A8FE0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336679" cy="570724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Attendees: Oleg, Laura, Scott, Kelly, Sarah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Project Updates: 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Scott and Kelly comfortable with the timeline completion of mid-February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Scott happy with the progress so far, ready to put to the test  </a:t>
            </a:r>
            <a:endParaRPr lang="en-US" sz="1400">
              <a:latin typeface="Arial"/>
              <a:cs typeface="Arial"/>
            </a:endParaRPr>
          </a:p>
          <a:p>
            <a:pPr lvl="2">
              <a:lnSpc>
                <a:spcPct val="120000"/>
              </a:lnSpc>
            </a:pPr>
            <a:endParaRPr lang="en-US" sz="1400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965E90-2DE4-DAC3-A2D8-13DB64A3308F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855726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09-Dec-2024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336679" cy="570724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Attendees: Oleg, Laura, Scott, Kelly, Sarah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Validating the confidence score and how they are generated: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Generating section 9 summaries and assigning the confidence score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Grading system for generated statements</a:t>
            </a:r>
          </a:p>
          <a:p>
            <a:pPr lvl="2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Hoping to get better understanding of how this confident scores being generated; open to suggestions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Scotts biggest concern: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How often is CS 8 a hallucination or plausible inference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Oleg: this is captured by "groundedness" score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Can discuss different approaches as we proceed</a:t>
            </a:r>
          </a:p>
          <a:p>
            <a:pPr lvl="1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Scott: Knowledge graph, like this idea; adds value; but out of scope for current project </a:t>
            </a:r>
          </a:p>
          <a:p>
            <a:pPr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NIEHS holidays:</a:t>
            </a:r>
          </a:p>
          <a:p>
            <a:pPr lvl="1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Scott </a:t>
            </a:r>
            <a:r>
              <a:rPr lang="en-US" sz="1600" err="1">
                <a:latin typeface="Arial"/>
                <a:cs typeface="Arial"/>
              </a:rPr>
              <a:t>OoO</a:t>
            </a:r>
            <a:r>
              <a:rPr lang="en-US" sz="1600">
                <a:latin typeface="Arial"/>
                <a:cs typeface="Arial"/>
              </a:rPr>
              <a:t>: Dec 30-Jan 6</a:t>
            </a:r>
            <a:r>
              <a:rPr lang="en-US" sz="1600" baseline="30000">
                <a:latin typeface="Arial"/>
                <a:cs typeface="Arial"/>
              </a:rPr>
              <a:t>th</a:t>
            </a:r>
            <a:r>
              <a:rPr lang="en-US" sz="1600">
                <a:latin typeface="Arial"/>
                <a:cs typeface="Arial"/>
              </a:rPr>
              <a:t>; around on </a:t>
            </a:r>
            <a:r>
              <a:rPr lang="en-US" sz="1600" b="1">
                <a:latin typeface="Arial"/>
                <a:cs typeface="Arial"/>
              </a:rPr>
              <a:t>Dec 23</a:t>
            </a:r>
            <a:r>
              <a:rPr lang="en-US" sz="1600">
                <a:latin typeface="Arial"/>
                <a:cs typeface="Arial"/>
              </a:rPr>
              <a:t>, 24; NIEHS closed Dec 25</a:t>
            </a:r>
            <a:r>
              <a:rPr lang="en-US" sz="1600" baseline="30000">
                <a:latin typeface="Arial"/>
                <a:cs typeface="Arial"/>
              </a:rPr>
              <a:t>th</a:t>
            </a:r>
            <a:r>
              <a:rPr lang="en-US" sz="1600">
                <a:latin typeface="Arial"/>
                <a:cs typeface="Arial"/>
              </a:rPr>
              <a:t> and Jan 1</a:t>
            </a:r>
            <a:r>
              <a:rPr lang="en-US" sz="1600" baseline="30000">
                <a:latin typeface="Arial"/>
                <a:cs typeface="Arial"/>
              </a:rPr>
              <a:t>st</a:t>
            </a:r>
            <a:r>
              <a:rPr lang="en-US" sz="1600">
                <a:latin typeface="Arial"/>
                <a:cs typeface="Arial"/>
              </a:rPr>
              <a:t> </a:t>
            </a:r>
          </a:p>
          <a:p>
            <a:pPr lvl="1">
              <a:lnSpc>
                <a:spcPct val="120000"/>
              </a:lnSpc>
            </a:pPr>
            <a:r>
              <a:rPr lang="en-US" sz="1600">
                <a:latin typeface="Arial"/>
                <a:cs typeface="Arial"/>
              </a:rPr>
              <a:t>Rancho closed Dec 24</a:t>
            </a:r>
            <a:r>
              <a:rPr lang="en-US" sz="1600" baseline="30000">
                <a:latin typeface="Arial"/>
                <a:cs typeface="Arial"/>
              </a:rPr>
              <a:t>th</a:t>
            </a:r>
            <a:r>
              <a:rPr lang="en-US" sz="1600">
                <a:latin typeface="Arial"/>
                <a:cs typeface="Arial"/>
              </a:rPr>
              <a:t>, 25</a:t>
            </a:r>
            <a:r>
              <a:rPr lang="en-US" sz="1600" baseline="30000">
                <a:latin typeface="Arial"/>
                <a:cs typeface="Arial"/>
              </a:rPr>
              <a:t>th</a:t>
            </a:r>
            <a:r>
              <a:rPr lang="en-US" sz="1600">
                <a:latin typeface="Arial"/>
                <a:cs typeface="Arial"/>
              </a:rPr>
              <a:t> and Jan 1</a:t>
            </a:r>
            <a:r>
              <a:rPr lang="en-US" sz="1600" baseline="30000">
                <a:latin typeface="Arial"/>
                <a:cs typeface="Arial"/>
              </a:rPr>
              <a:t>st</a:t>
            </a:r>
            <a:r>
              <a:rPr lang="en-US" sz="1600">
                <a:latin typeface="Arial"/>
                <a:cs typeface="Arial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650284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25-Nov-2024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336679" cy="570724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Attendees: Oleg, Laura, Scott, Kelly, Nicole</a:t>
            </a:r>
          </a:p>
          <a:p>
            <a:pPr>
              <a:lnSpc>
                <a:spcPct val="120000"/>
              </a:lnSpc>
            </a:pPr>
            <a:r>
              <a:rPr lang="en-US" sz="1800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sz="1800" b="1">
                <a:effectLst/>
              </a:rPr>
              <a:t>Gene curation plans</a:t>
            </a:r>
            <a:endParaRPr lang="en-US" sz="1800">
              <a:effectLst/>
            </a:endParaRPr>
          </a:p>
          <a:p>
            <a:pPr lvl="2" fontAlgn="ctr"/>
            <a:r>
              <a:rPr lang="en-US" sz="1800">
                <a:effectLst/>
              </a:rPr>
              <a:t>May need to think about how better to assesses the quality and correlation of the quality score, once we know the results</a:t>
            </a:r>
          </a:p>
          <a:p>
            <a:pPr lvl="2" fontAlgn="ctr"/>
            <a:r>
              <a:rPr lang="en-US" sz="1800">
                <a:effectLst/>
                <a:latin typeface="Arial"/>
                <a:cs typeface="Arial"/>
              </a:rPr>
              <a:t>Scott, will be interested to see what the confidence score looks like, usual what's supported by citation is 8 or higher, </a:t>
            </a:r>
            <a:r>
              <a:rPr lang="en-US" sz="1800">
                <a:latin typeface="Arial"/>
                <a:cs typeface="Arial"/>
              </a:rPr>
              <a:t>6-7</a:t>
            </a:r>
            <a:r>
              <a:rPr lang="en-US" sz="1800">
                <a:effectLst/>
                <a:latin typeface="Arial"/>
                <a:cs typeface="Arial"/>
              </a:rPr>
              <a:t> is more speculative.</a:t>
            </a:r>
          </a:p>
          <a:p>
            <a:pPr marL="1284605" lvl="3" indent="-342900" fontAlgn="ctr"/>
            <a:r>
              <a:rPr lang="en-US" sz="1600">
                <a:effectLst/>
                <a:latin typeface="Arial"/>
                <a:cs typeface="Arial"/>
              </a:rPr>
              <a:t>There are a few statements which are more speculative, it gives it </a:t>
            </a:r>
            <a:r>
              <a:rPr lang="en-US" sz="1600">
                <a:latin typeface="Arial"/>
                <a:cs typeface="Arial"/>
              </a:rPr>
              <a:t>5-6</a:t>
            </a:r>
            <a:r>
              <a:rPr lang="en-US" sz="1600">
                <a:effectLst/>
                <a:latin typeface="Arial"/>
                <a:cs typeface="Arial"/>
              </a:rPr>
              <a:t>. We can check if they are supported by context or not</a:t>
            </a:r>
            <a:r>
              <a:rPr lang="en-US">
                <a:effectLst/>
                <a:latin typeface="Arial"/>
                <a:cs typeface="Arial"/>
              </a:rPr>
              <a:t>.</a:t>
            </a:r>
          </a:p>
          <a:p>
            <a:pPr marL="685800" lvl="1" indent="-331470" fontAlgn="ctr"/>
            <a:r>
              <a:rPr lang="en-US" sz="1800" b="1">
                <a:effectLst/>
              </a:rPr>
              <a:t>Other topics</a:t>
            </a:r>
            <a:endParaRPr lang="en-US" sz="1800">
              <a:effectLst/>
            </a:endParaRPr>
          </a:p>
          <a:p>
            <a:pPr lvl="2" fontAlgn="ctr"/>
            <a:r>
              <a:rPr lang="en-US" sz="1800">
                <a:effectLst/>
              </a:rPr>
              <a:t>Oleg: If you click on the gene it links to old wiki. Is there a std way to generate links?</a:t>
            </a:r>
          </a:p>
          <a:p>
            <a:pPr marL="1284605" lvl="3" indent="-342900" fontAlgn="ctr"/>
            <a:r>
              <a:rPr lang="en-US" sz="1600">
                <a:effectLst/>
              </a:rPr>
              <a:t>Scott: we have a download file. An example link is: </a:t>
            </a:r>
            <a:r>
              <a:rPr lang="en-US" sz="1600">
                <a:effectLst/>
                <a:hlinkClick r:id="rId2"/>
              </a:rPr>
              <a:t>https://cebs.niehs.nih.gov/cebs/get_file/accno/15938_24373/file/A2M_BoneMarrow_full.docx</a:t>
            </a:r>
            <a:endParaRPr lang="en-US" sz="1600">
              <a:effectLst/>
            </a:endParaRPr>
          </a:p>
          <a:p>
            <a:pPr marL="1284605" lvl="3" indent="-342900" fontAlgn="ctr"/>
            <a:r>
              <a:rPr lang="en-US" sz="1600">
                <a:effectLst/>
              </a:rPr>
              <a:t>Oleg: If I substitute the name of the gene and tissue it would work?</a:t>
            </a:r>
          </a:p>
          <a:p>
            <a:pPr marL="1668780" lvl="4" indent="-342900" fontAlgn="ctr"/>
            <a:r>
              <a:rPr lang="en-US">
                <a:effectLst/>
              </a:rPr>
              <a:t>Scott provided link to where all links are available </a:t>
            </a:r>
            <a:r>
              <a:rPr lang="en-US">
                <a:effectLst/>
                <a:hlinkClick r:id="rId3"/>
              </a:rPr>
              <a:t>https://cebs-ext.niehs.nih.gov/cebs/paper/15933</a:t>
            </a:r>
            <a:endParaRPr lang="en-US">
              <a:effectLst/>
            </a:endParaRPr>
          </a:p>
          <a:p>
            <a:pPr marL="2107565" lvl="5" indent="-342900" fontAlgn="ctr"/>
            <a:r>
              <a:rPr lang="en-US" sz="16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 to click on each summary, each summary has the available links</a:t>
            </a:r>
          </a:p>
          <a:p>
            <a:pPr lvl="2" fontAlgn="ctr"/>
            <a:r>
              <a:rPr lang="en-US" sz="1800">
                <a:effectLst/>
              </a:rPr>
              <a:t>Oleg: Anything else to change?</a:t>
            </a:r>
          </a:p>
          <a:p>
            <a:pPr marL="1284605" lvl="3" indent="-342900" fontAlgn="ctr"/>
            <a:r>
              <a:rPr lang="en-US" sz="1600">
                <a:latin typeface="Arial"/>
                <a:cs typeface="Arial"/>
              </a:rPr>
              <a:t>Scott: mechanism already there</a:t>
            </a:r>
            <a:endParaRPr lang="en-US" sz="1600">
              <a:effectLst/>
            </a:endParaRPr>
          </a:p>
          <a:p>
            <a:pPr lvl="2" fontAlgn="ctr"/>
            <a:r>
              <a:rPr lang="en-US" sz="1800">
                <a:effectLst/>
              </a:rPr>
              <a:t>Knowledge graph construction from literature</a:t>
            </a:r>
          </a:p>
          <a:p>
            <a:pPr marL="1284605" lvl="3" indent="-342900" fontAlgn="ctr"/>
            <a:r>
              <a:rPr lang="en-US" sz="1600">
                <a:effectLst/>
              </a:rPr>
              <a:t>Scott: It would be good synthesis, is it in budget?</a:t>
            </a:r>
          </a:p>
          <a:p>
            <a:pPr marL="1668780" lvl="4" indent="-342900" fontAlgn="ctr"/>
            <a:r>
              <a:rPr lang="en-US">
                <a:effectLst/>
              </a:rPr>
              <a:t>Oleg: An idea of a potential future project</a:t>
            </a:r>
          </a:p>
          <a:p>
            <a:pPr marL="1284605" lvl="3" indent="-342900" fontAlgn="ctr"/>
            <a:r>
              <a:rPr lang="en-US" sz="1600">
                <a:effectLst/>
              </a:rPr>
              <a:t>Scott/Kelly: like the idea, would need to discuss internally. Need to stay in scope and budget of current SOW. </a:t>
            </a: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2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marL="1181735" lvl="3" indent="-285750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marL="1124585"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55159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B6CD9-F4B2-DD8D-E157-2D72D7151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CBE34-780D-3A82-41AE-128B835D4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4615"/>
            <a:ext cx="9036423" cy="35089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Budget/timeline updates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Project updates</a:t>
            </a:r>
          </a:p>
          <a:p>
            <a:r>
              <a:rPr lang="en-US">
                <a:latin typeface="Arial"/>
                <a:cs typeface="Arial"/>
              </a:rPr>
              <a:t>Other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97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15-Nov-2024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 Shiny app error:</a:t>
            </a:r>
          </a:p>
          <a:p>
            <a:pPr lvl="2">
              <a:lnSpc>
                <a:spcPct val="120000"/>
              </a:lnSpc>
            </a:pPr>
            <a:r>
              <a:rPr lang="en-US">
                <a:highlight>
                  <a:srgbClr val="FFFF00"/>
                </a:highlight>
                <a:latin typeface="Arial"/>
                <a:cs typeface="Arial"/>
              </a:rPr>
              <a:t>Schedule call: Trey, Oleg, Micheal Myers, Scott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No NIH logins; would be better since we already have a working app; avoids some of the potential packing issues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unable to get log in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Trey can try to manually add user for deployment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Can we add more genes? But will need to assess how much after completing the additional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Will keep Scott posted if we have the room for more</a:t>
            </a:r>
          </a:p>
          <a:p>
            <a:pPr lvl="2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2112155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7215B-363A-A261-1B4B-30BE65CF0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A49402-42C7-5819-6DF8-C7913D08D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15-Nov-2024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61963-125A-5259-2F35-0C4CDF335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Project Update: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let us know if you want to switch to different tissues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Looking at generic markers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Leverage knowledge with broad relevance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3 areas: necrosis, inflammation, sub proliferation</a:t>
            </a:r>
          </a:p>
          <a:p>
            <a:pPr lvl="5">
              <a:lnSpc>
                <a:spcPct val="120000"/>
              </a:lnSpc>
            </a:pPr>
            <a:r>
              <a:rPr lang="en-US" err="1">
                <a:latin typeface="Arial"/>
                <a:cs typeface="Arial"/>
              </a:rPr>
              <a:t>Gpnb</a:t>
            </a:r>
            <a:r>
              <a:rPr lang="en-US">
                <a:latin typeface="Arial"/>
                <a:cs typeface="Arial"/>
              </a:rPr>
              <a:t>- generic marker for necrosis; marker of macrophages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Single cell data: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Reviewing public literature; from skin to spinal cord to lung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Evaluating dose response gene expression; acting like a pathologist; seeing hepatocyte markers</a:t>
            </a: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85CF36-E48E-EAD2-16BA-8CABE2E96E4F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3951278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073CB-CF16-79B9-D5DA-D778DA546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6D5C9B-DDA5-78BD-8D9E-AEDDC3812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28-Oct-2024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8F2BE-2881-A38A-E4B3-3EBB681EA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Need additional genes and the priority of the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Ovary (all toxicity, no mechanism)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Testes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Adrenal gland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Brain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Lung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Spleen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Thyroid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Thymus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Uterus 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prioritize genes in one tissue and for everything else will go as far as we can with these tissues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work with Scott on the gene list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send abstract for review today, Scott to get it into the system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Need a list of authors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R-shiny app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Platform: IT issues but it is moving</a:t>
            </a: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3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0F4102-3922-3B80-4A83-E2D5A6C65570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4159037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FF055-1807-CD59-7F1F-978EB8BEF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FC5FE3-C845-AF0D-9C18-5B9617CE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30-Sep-2024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84DEE-E2AA-CB02-5048-F3B98E5A6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Ok to extend the timeline to Jan 2024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Deliver 32 reports to Scott next week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All the genes in wiki; Scott to review the manual reports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provide word docs for review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Ka11- Scott to replace this gene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Automation plans: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Section 9 abstract classifications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Would be interesting to see the features that define classification - could be worth exploring in the future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Increase curation, decrease variability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SOT poster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Ok with presenting the validation; Rancho to work on the abstract 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check on their team with the R-shiny App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Oleg: need to look into a way to update the data once the first version is deployed</a:t>
            </a: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5DC76-BB6E-4E33-3121-9D3FC53F88D2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35391441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16-Sep-2024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Standardize article selection: starting for Section 9, 10, 2 and 12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SOT posters: to run ideas past Scott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Understanding the evolutionary responding, and the context; don’t just discount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Antagonistic </a:t>
            </a:r>
            <a:r>
              <a:rPr lang="en-US"/>
              <a:t>pleiotropy</a:t>
            </a:r>
            <a:endParaRPr lang="en-US">
              <a:latin typeface="Arial"/>
              <a:cs typeface="Arial"/>
            </a:endParaRP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For reproduction, advantageous to have estrogen but later in life it can lead to an increased risk of cancer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Fibrosis and fibroblast healing can lead to cirrhosis; fibrous tissue is necessary for repair; what happens if chronic upregulation of kip1 may lead to unforeseen/wanted circumstances</a:t>
            </a:r>
          </a:p>
          <a:p>
            <a:pPr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Could be advantageous early but then detrimental later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Don’t just dismiss them in the summary</a:t>
            </a:r>
          </a:p>
          <a:p>
            <a:pPr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“fire hose can save a house but also drown it” </a:t>
            </a:r>
          </a:p>
          <a:p>
            <a:pPr lvl="4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9883754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04-Sep-2024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Manual curation has iterative feedback loops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hasn’t compared with AI for this but yes it can be done with AI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relevance to the question is a prompt to the curators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greater the convergence of the prompt the better the convergence of the results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If prompts are in greater detail; have the curators sift through and pick what's relevant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This is what is done for section 2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Oleg to test the variation - still a lot of filtering going on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Curator driven section: Experience vs inexperience 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Gene in a tier; have scores for the CS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What would be your reference study? Where would your metrics land for different genes?</a:t>
            </a:r>
          </a:p>
          <a:p>
            <a:pPr marL="1517650"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Follow up analysis is the plan</a:t>
            </a:r>
          </a:p>
          <a:p>
            <a:pPr marL="1517650"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Have a base line and will be repeating </a:t>
            </a:r>
          </a:p>
          <a:p>
            <a:pPr marL="1517650" lvl="5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Same analysis and comparison		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statements are true but not complete to some level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idea of a trustworthy score is loose; scores gives degree of agreement; what information is absent? What bias over information relevance? 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Great to have this baseline to compare LLM vs curators. 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is glad we are doing the work; approach to be reuseable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029788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19-Aug-2024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 Curation validation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When LLM selects references (section 2) - 66%. When references manually selected - 36% (section 9)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to show some examples on the next meeting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Next Meeting: Sept 4th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1957342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05-Aug-2024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 Mechanistic information: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Currently, got the association by mining through existing data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Sometimes no ones published it yet but there is data</a:t>
            </a:r>
            <a:endParaRPr lang="en-US"/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Say there isn’t enough data, put those aside 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E.g. skip if we can’t find related to ER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NIEHS will bring other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Proceed where the association is clear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Other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Illumina Correlation Engine: process gene lists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Would require NIEHS email address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CTD: comparative </a:t>
            </a:r>
            <a:r>
              <a:rPr lang="en-US" err="1">
                <a:latin typeface="Arial"/>
                <a:cs typeface="Arial"/>
              </a:rPr>
              <a:t>toxinomics</a:t>
            </a:r>
            <a:r>
              <a:rPr lang="en-US">
                <a:latin typeface="Arial"/>
                <a:cs typeface="Arial"/>
              </a:rPr>
              <a:t> database- curates the literature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If there is a way to search the literature and the supplementary data files that have some association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Have code write the text and embed in the model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Internal data resource that they have been mining</a:t>
            </a:r>
          </a:p>
          <a:p>
            <a:pPr lvl="1">
              <a:lnSpc>
                <a:spcPct val="120000"/>
              </a:lnSpc>
            </a:pPr>
            <a:r>
              <a:rPr lang="en-US" err="1">
                <a:latin typeface="Arial"/>
                <a:cs typeface="Arial"/>
              </a:rPr>
              <a:t>Rshiny</a:t>
            </a:r>
            <a:r>
              <a:rPr lang="en-US">
                <a:latin typeface="Arial"/>
                <a:cs typeface="Arial"/>
              </a:rPr>
              <a:t> app- Scott to check in and confirm if help needed</a:t>
            </a: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2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3928378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22-Jul-2024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The already curated genes should be incorporated mechanistically: 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Cdkn1a, Srxn1, Aldh1a1, Crat (all Liver)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and Oleg to check if current summary already includes information about mechanistic pathways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review the genes as well as give us some feedback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Mechanistic curation will be slightly different than the toxicology; but the process shouldn’t be tweaked too much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Ex: If you poke a liver in a rat, it gets tumors, but humans don’t; but if you poke another area in a rat, and human, the human also gets tumors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Mechanistic and toxicology gens will be presented differently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Activation of upstream pathway may trigger mechanistic genes, but is not necessarily related to toxicity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R-shiny app: NIEHS working on setting up; will let us know once ready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Oleg to send updated datasets once all is up and ready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6570249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Meeting Minutes 22-Jul-2024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SOP: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1. Tools used (</a:t>
            </a:r>
            <a:r>
              <a:rPr lang="en-US" err="1">
                <a:latin typeface="Arial"/>
                <a:cs typeface="Arial"/>
              </a:rPr>
              <a:t>eg</a:t>
            </a:r>
            <a:r>
              <a:rPr lang="en-US">
                <a:latin typeface="Arial"/>
                <a:cs typeface="Arial"/>
              </a:rPr>
              <a:t> Abstract distiller) – are they open source? internal Rancho tools; can discuss access if needed. 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NIEHS wants transparency as much as possible; find a way to be able to replicate this manually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Trying to check citations; challenges is how you land on original data and how it becomes summarized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Intention is that anyone can reproduce this. Scott to think about this more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2. Dates recorded for when resources were accessed? 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Give rough dates; manual curation is done at one time and then LLM curation and qc are done on other dates; to keep track of this dates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3. LLM – What model is being used? To write in the section/description for Abstract Distiller in current SOP. Document extraction process for sections 2, 12 &amp; 3 is by a separate process, and will be provided as a separate document.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4. Document specific  prompt used to query LLM: to write in section/description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remember to make sure it is replicable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Rancho working on replicability; are there additional standards? Scott defers to us for this but will also check internally if there’s anything else they want to see included</a:t>
            </a:r>
          </a:p>
          <a:p>
            <a:pPr lvl="2">
              <a:lnSpc>
                <a:spcPct val="120000"/>
              </a:lnSpc>
            </a:pPr>
            <a:endParaRPr lang="ru-RU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>
              <a:latin typeface="Arial"/>
              <a:cs typeface="Arial"/>
            </a:endParaRPr>
          </a:p>
          <a:p>
            <a:pPr lvl="1">
              <a:lnSpc>
                <a:spcPct val="120000"/>
              </a:lnSpc>
            </a:pPr>
            <a:endParaRPr lang="en-US" b="1"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754306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Budget updates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672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0729EE-2C67-D9FD-D030-8D7037B0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Meeting Minutes 11-Jul-2024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6331F-EE51-D410-EE3C-5C3346D66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546" y="1080052"/>
            <a:ext cx="11428897" cy="534062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Attendees: Oleg, Laura, Sarah, Scott, and Kelly</a:t>
            </a:r>
          </a:p>
          <a:p>
            <a:pPr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Meeting Minutes:</a:t>
            </a:r>
          </a:p>
          <a:p>
            <a:pPr lvl="1">
              <a:lnSpc>
                <a:spcPct val="120000"/>
              </a:lnSpc>
            </a:pPr>
            <a:r>
              <a:rPr lang="en-US" b="1">
                <a:highlight>
                  <a:srgbClr val="FFFF00"/>
                </a:highlight>
                <a:latin typeface="Arial"/>
                <a:cs typeface="Arial"/>
              </a:rPr>
              <a:t>Sarah to schedule biweekly- check ins </a:t>
            </a:r>
            <a:endParaRPr lang="en-US" b="1">
              <a:highlight>
                <a:srgbClr val="FFFF00"/>
              </a:highlight>
            </a:endParaRP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Change to consider adding: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Mechanism biomarkers to be included in this round of reports</a:t>
            </a:r>
          </a:p>
          <a:p>
            <a:pPr marL="1124585" lvl="3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It will be clear if there are mechanistic biomarkers vs toxicity biomarkers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Mechanistic biomarkers: genes which are overexpressed as a result of activation of upstream gene, not necessarily related to toxicity; tox biomarkers – genes which are overexpressed in response to toxicity. There is a continuum.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indicate genes that are mechanistic biomarkers vs toxicity biomarkers in the list of genes</a:t>
            </a:r>
          </a:p>
          <a:p>
            <a:pPr lvl="4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To create separate sections in LLM-generated part</a:t>
            </a:r>
            <a:endParaRPr lang="en-US"/>
          </a:p>
          <a:p>
            <a:pPr lvl="2">
              <a:lnSpc>
                <a:spcPct val="120000"/>
              </a:lnSpc>
              <a:buClr>
                <a:srgbClr val="61AB33"/>
              </a:buClr>
            </a:pPr>
            <a:r>
              <a:rPr lang="en-US">
                <a:latin typeface="Arial"/>
                <a:cs typeface="Arial"/>
              </a:rPr>
              <a:t>Need to include the citations for the LLM generated sections</a:t>
            </a:r>
          </a:p>
          <a:p>
            <a:pPr lvl="1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Scott to send the list of genes</a:t>
            </a:r>
          </a:p>
          <a:p>
            <a:pPr lvl="2">
              <a:lnSpc>
                <a:spcPct val="120000"/>
              </a:lnSpc>
            </a:pPr>
            <a:r>
              <a:rPr lang="en-US">
                <a:latin typeface="Arial"/>
                <a:cs typeface="Arial"/>
              </a:rPr>
              <a:t>Can expect the list in batches</a:t>
            </a:r>
          </a:p>
          <a:p>
            <a:pPr lvl="2">
              <a:lnSpc>
                <a:spcPct val="120000"/>
              </a:lnSpc>
            </a:pPr>
            <a:r>
              <a:rPr lang="en-US" b="1">
                <a:highlight>
                  <a:srgbClr val="FFFF00"/>
                </a:highlight>
                <a:latin typeface="Arial"/>
                <a:cs typeface="Arial"/>
              </a:rPr>
              <a:t>To start with 10 overstudied, 10 medium-studied and 10 less studied genes and send over by EOW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9FE465-6C94-56E4-22DB-BBFC19A9FFB9}"/>
              </a:ext>
            </a:extLst>
          </p:cNvPr>
          <p:cNvSpPr txBox="1"/>
          <p:nvPr/>
        </p:nvSpPr>
        <p:spPr>
          <a:xfrm>
            <a:off x="7593497" y="457201"/>
            <a:ext cx="31010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/>
              <a:t>Minutes added post call</a:t>
            </a:r>
          </a:p>
        </p:txBody>
      </p:sp>
    </p:spTree>
    <p:extLst>
      <p:ext uri="{BB962C8B-B14F-4D97-AF65-F5344CB8AC3E}">
        <p14:creationId xmlns:p14="http://schemas.microsoft.com/office/powerpoint/2010/main" val="562989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2">
            <a:extLst>
              <a:ext uri="{FF2B5EF4-FFF2-40B4-BE49-F238E27FC236}">
                <a16:creationId xmlns:a16="http://schemas.microsoft.com/office/drawing/2014/main" id="{E593FDC5-1CBF-0B45-9FD3-A136558D4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3899" y="1340"/>
            <a:ext cx="0" cy="1844924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4081555C-F2E0-8140-8AAC-7601B397E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" y="2573801"/>
            <a:ext cx="6251265" cy="4282860"/>
          </a:xfrm>
          <a:custGeom>
            <a:avLst/>
            <a:gdLst>
              <a:gd name="T0" fmla="*/ 6557795 w 10039"/>
              <a:gd name="T1" fmla="*/ 3933491 h 6879"/>
              <a:gd name="T2" fmla="*/ 6557795 w 10039"/>
              <a:gd name="T3" fmla="*/ 3933491 h 6879"/>
              <a:gd name="T4" fmla="*/ 6518597 w 10039"/>
              <a:gd name="T5" fmla="*/ 4492619 h 6879"/>
              <a:gd name="T6" fmla="*/ 0 w 10039"/>
              <a:gd name="T7" fmla="*/ 4492619 h 6879"/>
              <a:gd name="T8" fmla="*/ 0 w 10039"/>
              <a:gd name="T9" fmla="*/ 1001989 h 6879"/>
              <a:gd name="T10" fmla="*/ 0 w 10039"/>
              <a:gd name="T11" fmla="*/ 1001989 h 6879"/>
              <a:gd name="T12" fmla="*/ 2624294 w 10039"/>
              <a:gd name="T13" fmla="*/ 0 h 6879"/>
              <a:gd name="T14" fmla="*/ 2624294 w 10039"/>
              <a:gd name="T15" fmla="*/ 0 h 6879"/>
              <a:gd name="T16" fmla="*/ 6557795 w 10039"/>
              <a:gd name="T17" fmla="*/ 3933491 h 68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039" h="6879">
                <a:moveTo>
                  <a:pt x="10038" y="6022"/>
                </a:moveTo>
                <a:lnTo>
                  <a:pt x="10038" y="6022"/>
                </a:lnTo>
                <a:cubicBezTo>
                  <a:pt x="10038" y="6312"/>
                  <a:pt x="10018" y="6599"/>
                  <a:pt x="9978" y="6878"/>
                </a:cubicBezTo>
                <a:lnTo>
                  <a:pt x="0" y="6878"/>
                </a:lnTo>
                <a:lnTo>
                  <a:pt x="0" y="1534"/>
                </a:lnTo>
                <a:cubicBezTo>
                  <a:pt x="1066" y="580"/>
                  <a:pt x="2473" y="0"/>
                  <a:pt x="4017" y="0"/>
                </a:cubicBezTo>
                <a:cubicBezTo>
                  <a:pt x="7343" y="0"/>
                  <a:pt x="10038" y="2696"/>
                  <a:pt x="10038" y="602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CDD679D8-396B-FB44-BCA2-B7E914467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145" y="1341"/>
            <a:ext cx="4389888" cy="3914973"/>
          </a:xfrm>
          <a:custGeom>
            <a:avLst/>
            <a:gdLst>
              <a:gd name="T0" fmla="*/ 4604951 w 7049"/>
              <a:gd name="T1" fmla="*/ 0 h 6289"/>
              <a:gd name="T2" fmla="*/ 4604951 w 7049"/>
              <a:gd name="T3" fmla="*/ 4049839 h 6289"/>
              <a:gd name="T4" fmla="*/ 4604951 w 7049"/>
              <a:gd name="T5" fmla="*/ 4049839 h 6289"/>
              <a:gd name="T6" fmla="*/ 3935247 w 7049"/>
              <a:gd name="T7" fmla="*/ 4106658 h 6289"/>
              <a:gd name="T8" fmla="*/ 3935247 w 7049"/>
              <a:gd name="T9" fmla="*/ 4106658 h 6289"/>
              <a:gd name="T10" fmla="*/ 0 w 7049"/>
              <a:gd name="T11" fmla="*/ 173723 h 6289"/>
              <a:gd name="T12" fmla="*/ 0 w 7049"/>
              <a:gd name="T13" fmla="*/ 173723 h 6289"/>
              <a:gd name="T14" fmla="*/ 3920 w 7049"/>
              <a:gd name="T15" fmla="*/ 0 h 6289"/>
              <a:gd name="T16" fmla="*/ 4604951 w 7049"/>
              <a:gd name="T17" fmla="*/ 0 h 62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049" h="6289">
                <a:moveTo>
                  <a:pt x="7048" y="0"/>
                </a:moveTo>
                <a:lnTo>
                  <a:pt x="7048" y="6201"/>
                </a:lnTo>
                <a:cubicBezTo>
                  <a:pt x="6715" y="6258"/>
                  <a:pt x="6373" y="6288"/>
                  <a:pt x="6023" y="6288"/>
                </a:cubicBezTo>
                <a:cubicBezTo>
                  <a:pt x="2697" y="6288"/>
                  <a:pt x="0" y="3592"/>
                  <a:pt x="0" y="266"/>
                </a:cubicBezTo>
                <a:cubicBezTo>
                  <a:pt x="0" y="177"/>
                  <a:pt x="2" y="88"/>
                  <a:pt x="6" y="0"/>
                </a:cubicBezTo>
                <a:lnTo>
                  <a:pt x="704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F2178A2-258A-CA48-AEDE-4EC73C3CD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99" y="2958160"/>
            <a:ext cx="211394" cy="2514808"/>
          </a:xfrm>
          <a:custGeom>
            <a:avLst/>
            <a:gdLst>
              <a:gd name="T0" fmla="*/ 221126 w 338"/>
              <a:gd name="T1" fmla="*/ 2637704 h 4041"/>
              <a:gd name="T2" fmla="*/ 0 w 338"/>
              <a:gd name="T3" fmla="*/ 2637704 h 4041"/>
              <a:gd name="T4" fmla="*/ 0 w 338"/>
              <a:gd name="T5" fmla="*/ 0 h 404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8" h="4041">
                <a:moveTo>
                  <a:pt x="337" y="4040"/>
                </a:moveTo>
                <a:lnTo>
                  <a:pt x="0" y="404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99C4918B-D2D8-D547-A881-364857D98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3898" y="5041183"/>
            <a:ext cx="208650" cy="0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21AE7-9953-F441-AEB0-B07954D65040}"/>
              </a:ext>
            </a:extLst>
          </p:cNvPr>
          <p:cNvSpPr txBox="1"/>
          <p:nvPr/>
        </p:nvSpPr>
        <p:spPr>
          <a:xfrm>
            <a:off x="6930475" y="4525273"/>
            <a:ext cx="3259012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Crystal Straughter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F6A1F9-3253-7C4D-B799-874CD6BA427B}"/>
              </a:ext>
            </a:extLst>
          </p:cNvPr>
          <p:cNvSpPr txBox="1"/>
          <p:nvPr/>
        </p:nvSpPr>
        <p:spPr>
          <a:xfrm>
            <a:off x="6930475" y="4886910"/>
            <a:ext cx="3259012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</a:rPr>
              <a:t>+1(860) 471 - 2082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D66440-2A4D-0145-9085-6C92BADA7950}"/>
              </a:ext>
            </a:extLst>
          </p:cNvPr>
          <p:cNvSpPr txBox="1"/>
          <p:nvPr/>
        </p:nvSpPr>
        <p:spPr>
          <a:xfrm>
            <a:off x="6930475" y="5290936"/>
            <a:ext cx="3702960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  <a:hlinkClick r:id="rId2"/>
              </a:rPr>
              <a:t>Crystal.straughter@ranchobiosciences.com</a:t>
            </a:r>
            <a:endParaRPr lang="en-US" sz="1200" spc="-1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7FF540-E92E-5047-BE2F-7FA0E70B01DF}"/>
              </a:ext>
            </a:extLst>
          </p:cNvPr>
          <p:cNvSpPr txBox="1"/>
          <p:nvPr/>
        </p:nvSpPr>
        <p:spPr>
          <a:xfrm>
            <a:off x="561263" y="1701614"/>
            <a:ext cx="6710273" cy="147732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9000" b="1" spc="-35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THANK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6CC66F-E216-F101-676A-7F77C6F0211A}"/>
              </a:ext>
            </a:extLst>
          </p:cNvPr>
          <p:cNvSpPr txBox="1"/>
          <p:nvPr/>
        </p:nvSpPr>
        <p:spPr>
          <a:xfrm>
            <a:off x="6930475" y="3228995"/>
            <a:ext cx="3259012" cy="3539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1700" b="1" spc="-15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Laura Brovold</a:t>
            </a:r>
          </a:p>
        </p:txBody>
      </p:sp>
      <p:sp>
        <p:nvSpPr>
          <p:cNvPr id="3" name="Line 14">
            <a:extLst>
              <a:ext uri="{FF2B5EF4-FFF2-40B4-BE49-F238E27FC236}">
                <a16:creationId xmlns:a16="http://schemas.microsoft.com/office/drawing/2014/main" id="{FAA0F33E-E85F-E92C-3E6B-04C97003E6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6521" y="3844892"/>
            <a:ext cx="208650" cy="0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F08864-23FF-5858-AD84-F2E2186B133E}"/>
              </a:ext>
            </a:extLst>
          </p:cNvPr>
          <p:cNvSpPr txBox="1"/>
          <p:nvPr/>
        </p:nvSpPr>
        <p:spPr>
          <a:xfrm>
            <a:off x="6930475" y="3701975"/>
            <a:ext cx="3259012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</a:rPr>
              <a:t>+1(760) 458 - 0692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08704E-FFBC-C24F-D6F2-2398F95AC084}"/>
              </a:ext>
            </a:extLst>
          </p:cNvPr>
          <p:cNvSpPr txBox="1"/>
          <p:nvPr/>
        </p:nvSpPr>
        <p:spPr>
          <a:xfrm>
            <a:off x="6930475" y="4099320"/>
            <a:ext cx="3259012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spc="-10">
                <a:latin typeface="Poppins" pitchFamily="2" charset="77"/>
                <a:cs typeface="Poppins" pitchFamily="2" charset="77"/>
                <a:hlinkClick r:id="rId3"/>
              </a:rPr>
              <a:t>Laura.Brovold@ranchobiosciences.com</a:t>
            </a:r>
            <a:endParaRPr lang="en-US" sz="1200" spc="-1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F0B165F3-2836-F8B5-5087-51F22052AC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3898" y="4253593"/>
            <a:ext cx="208650" cy="0"/>
          </a:xfrm>
          <a:prstGeom prst="line">
            <a:avLst/>
          </a:prstGeom>
          <a:noFill/>
          <a:ln w="38100">
            <a:solidFill>
              <a:schemeClr val="accent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6137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FC8A6F7B-2A7C-C419-7261-00E8C875C04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8B9104C3-09D0-0DED-1A56-2C6E3B56A4B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74534" y="1725938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AC91BCFE-0066-0234-3833-774C8701A48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44465" y="1674969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44546A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EB460990-2919-F8F7-3FD3-934C87ED4CC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44465" y="1674969"/>
            <a:ext cx="9956800" cy="38100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A9813E8A-DC28-B805-0F24-103FC1B5ED3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735236" y="2055969"/>
            <a:ext cx="114300" cy="127000"/>
          </a:xfrm>
          <a:prstGeom prst="triangle">
            <a:avLst/>
          </a:prstGeom>
          <a:solidFill>
            <a:srgbClr val="FF0000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C626DE63-D5D7-B253-E6F7-3A93EF8DB2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0609537" y="2182969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rgbClr val="000000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584861C-B530-9F14-9A3E-D32C6D2E36B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060365" y="177244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CBB7C52D-23BD-4E40-7BD7-AE9BD10DD37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097730" y="1772442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AA4C9D36-0095-8065-7D2C-E8064263361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135095" y="1772442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FFFFFF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BA5307C6-22FF-D9C6-E3CE-4BFC8DEAE6B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138997" y="1772442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FFFFFF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CE41261A-5F4D-09BF-A2D7-56E94152A2D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176362" y="1772442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76" name="OTLSHAPE_TB_00000000000000000000000000000000_TimescaleInterval6">
            <a:extLst>
              <a:ext uri="{FF2B5EF4-FFF2-40B4-BE49-F238E27FC236}">
                <a16:creationId xmlns:a16="http://schemas.microsoft.com/office/drawing/2014/main" id="{F155DFDD-53F7-F30C-2927-1DBE65ECD88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6180263" y="1772442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rgbClr val="FFFFFF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78" name="OTLSHAPE_TB_00000000000000000000000000000000_TimescaleInterval7">
            <a:extLst>
              <a:ext uri="{FF2B5EF4-FFF2-40B4-BE49-F238E27FC236}">
                <a16:creationId xmlns:a16="http://schemas.microsoft.com/office/drawing/2014/main" id="{3788C390-E994-7C34-8EC3-011C0A7BEB4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7217628" y="1772442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rgbClr val="FFFFFF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80" name="OTLSHAPE_TB_00000000000000000000000000000000_TimescaleInterval8">
            <a:extLst>
              <a:ext uri="{FF2B5EF4-FFF2-40B4-BE49-F238E27FC236}">
                <a16:creationId xmlns:a16="http://schemas.microsoft.com/office/drawing/2014/main" id="{74EF08EE-B6B0-DC3D-0E6D-0ADCCAEAF8F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8254994" y="1772442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FFFFFF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82" name="OTLSHAPE_TB_00000000000000000000000000000000_TimescaleInterval9">
            <a:extLst>
              <a:ext uri="{FF2B5EF4-FFF2-40B4-BE49-F238E27FC236}">
                <a16:creationId xmlns:a16="http://schemas.microsoft.com/office/drawing/2014/main" id="{1B4BFD65-C080-4024-F287-DB0A81A770E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191968" y="1772442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FFFFFF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84" name="OTLSHAPE_TB_00000000000000000000000000000000_TimescaleInterval10">
            <a:extLst>
              <a:ext uri="{FF2B5EF4-FFF2-40B4-BE49-F238E27FC236}">
                <a16:creationId xmlns:a16="http://schemas.microsoft.com/office/drawing/2014/main" id="{2A00EF36-2000-FB1D-FE6D-3F690FD0FE8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0229334" y="1772442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rgbClr val="FFFFFF"/>
                </a:solidFill>
                <a:latin typeface="Calibri" panose="020F0502020204030204" pitchFamily="34" charset="0"/>
              </a:rPr>
              <a:t>Apr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76164CD-9C58-C9F0-C73B-746DCCF0D568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2046930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673E091-BB5E-373B-2FDF-9BB21C133125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3084295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6FF047A7-EA29-257A-BD28-EC390D90E5DF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4088197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F0924A82-C453-8DE5-78B1-106EA45BA345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5125562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Separator5">
            <a:extLst>
              <a:ext uri="{FF2B5EF4-FFF2-40B4-BE49-F238E27FC236}">
                <a16:creationId xmlns:a16="http://schemas.microsoft.com/office/drawing/2014/main" id="{F11EBE5D-C5B1-A431-F5F3-EB5396E62633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129463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Separator6">
            <a:extLst>
              <a:ext uri="{FF2B5EF4-FFF2-40B4-BE49-F238E27FC236}">
                <a16:creationId xmlns:a16="http://schemas.microsoft.com/office/drawing/2014/main" id="{F9E91488-3307-3442-4BFC-74BD09F86B88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166828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Separator7">
            <a:extLst>
              <a:ext uri="{FF2B5EF4-FFF2-40B4-BE49-F238E27FC236}">
                <a16:creationId xmlns:a16="http://schemas.microsoft.com/office/drawing/2014/main" id="{C6D49CD3-B536-F88D-A120-4E0ABB9B559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204193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Separator8">
            <a:extLst>
              <a:ext uri="{FF2B5EF4-FFF2-40B4-BE49-F238E27FC236}">
                <a16:creationId xmlns:a16="http://schemas.microsoft.com/office/drawing/2014/main" id="{97DC3327-6EEB-0772-7C5C-1F03836A9BCF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9141168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TB_00000000000000000000000000000000_Separator9">
            <a:extLst>
              <a:ext uri="{FF2B5EF4-FFF2-40B4-BE49-F238E27FC236}">
                <a16:creationId xmlns:a16="http://schemas.microsoft.com/office/drawing/2014/main" id="{8654295C-4171-8FA4-1749-FF0708AB2F5F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0178533" y="1713069"/>
            <a:ext cx="0" cy="304800"/>
          </a:xfrm>
          <a:prstGeom prst="line">
            <a:avLst/>
          </a:prstGeom>
          <a:ln w="7620" cap="flat" cmpd="sng" algn="ctr">
            <a:solidFill>
              <a:srgbClr val="FFFFFF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_1eeaf5cb99444b56a395efdf6cb85de3_Shape">
            <a:extLst>
              <a:ext uri="{FF2B5EF4-FFF2-40B4-BE49-F238E27FC236}">
                <a16:creationId xmlns:a16="http://schemas.microsoft.com/office/drawing/2014/main" id="{84F22ACD-0070-11C0-2794-999591045CA7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076492" y="2432524"/>
            <a:ext cx="342900" cy="203200"/>
          </a:xfrm>
          <a:prstGeom prst="roundRect">
            <a:avLst>
              <a:gd name="adj" fmla="val 100000"/>
            </a:avLst>
          </a:prstGeom>
          <a:solidFill>
            <a:srgbClr val="1AAA42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T_73500c598fd54a0fb3881860d6433b0f_Shape">
            <a:extLst>
              <a:ext uri="{FF2B5EF4-FFF2-40B4-BE49-F238E27FC236}">
                <a16:creationId xmlns:a16="http://schemas.microsoft.com/office/drawing/2014/main" id="{E23CCDA4-2F22-9B90-58F1-123EAE057C7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243809" y="2699224"/>
            <a:ext cx="469900" cy="203200"/>
          </a:xfrm>
          <a:prstGeom prst="roundRect">
            <a:avLst>
              <a:gd name="adj" fmla="val 100000"/>
            </a:avLst>
          </a:prstGeom>
          <a:solidFill>
            <a:srgbClr val="1AAA42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T_d75e0dd861d848e08215f30e7994c4e6_Shape">
            <a:extLst>
              <a:ext uri="{FF2B5EF4-FFF2-40B4-BE49-F238E27FC236}">
                <a16:creationId xmlns:a16="http://schemas.microsoft.com/office/drawing/2014/main" id="{3C2675E6-4F29-B96C-F894-0FED47FE2B53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712296" y="2965924"/>
            <a:ext cx="8534400" cy="203200"/>
          </a:xfrm>
          <a:prstGeom prst="roundRect">
            <a:avLst>
              <a:gd name="adj" fmla="val 100000"/>
            </a:avLst>
          </a:prstGeom>
          <a:solidFill>
            <a:srgbClr val="1AAA42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T_f110d637d0284d25a090583f8d92be67_Shape">
            <a:extLst>
              <a:ext uri="{FF2B5EF4-FFF2-40B4-BE49-F238E27FC236}">
                <a16:creationId xmlns:a16="http://schemas.microsoft.com/office/drawing/2014/main" id="{6AF25EAA-7606-CBF5-AF05-057433D745B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0278924" y="3669843"/>
            <a:ext cx="469900" cy="203200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T_d0a9ef1e8ca949dc805ea113e4e7c32b_Shape">
            <a:extLst>
              <a:ext uri="{FF2B5EF4-FFF2-40B4-BE49-F238E27FC236}">
                <a16:creationId xmlns:a16="http://schemas.microsoft.com/office/drawing/2014/main" id="{D635F5F0-3DFE-0E14-02CB-2A7941EBE7E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712296" y="3232624"/>
            <a:ext cx="8534400" cy="203200"/>
          </a:xfrm>
          <a:prstGeom prst="roundRect">
            <a:avLst>
              <a:gd name="adj" fmla="val 100000"/>
            </a:avLst>
          </a:prstGeom>
          <a:solidFill>
            <a:srgbClr val="1AAA42"/>
          </a:solidFill>
          <a:ln w="15875" cap="flat" cmpd="sng" algn="ctr">
            <a:noFill/>
            <a:prstDash val="soli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T_1eeaf5cb99444b56a395efdf6cb85de3_ShapePercentage" hidden="1">
            <a:extLst>
              <a:ext uri="{FF2B5EF4-FFF2-40B4-BE49-F238E27FC236}">
                <a16:creationId xmlns:a16="http://schemas.microsoft.com/office/drawing/2014/main" id="{C16F7FF4-2120-C25B-9015-DC6F99D8C54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076492" y="24325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T_73500c598fd54a0fb3881860d6433b0f_ShapePercentage" hidden="1">
            <a:extLst>
              <a:ext uri="{FF2B5EF4-FFF2-40B4-BE49-F238E27FC236}">
                <a16:creationId xmlns:a16="http://schemas.microsoft.com/office/drawing/2014/main" id="{EF8A5168-D97D-32DA-8B2F-E32E5979987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243809" y="26992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T_d75e0dd861d848e08215f30e7994c4e6_ShapePercentage" hidden="1">
            <a:extLst>
              <a:ext uri="{FF2B5EF4-FFF2-40B4-BE49-F238E27FC236}">
                <a16:creationId xmlns:a16="http://schemas.microsoft.com/office/drawing/2014/main" id="{8D32649E-6A5F-DC94-3AA5-4C4437C421D6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712296" y="29659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T_f110d637d0284d25a090583f8d92be67_ShapePercentage" hidden="1">
            <a:extLst>
              <a:ext uri="{FF2B5EF4-FFF2-40B4-BE49-F238E27FC236}">
                <a16:creationId xmlns:a16="http://schemas.microsoft.com/office/drawing/2014/main" id="{208BCA6F-3205-0B8D-6364-F7E772A1F18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278924" y="3669843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T_d0a9ef1e8ca949dc805ea113e4e7c32b_ShapePercentage" hidden="1">
            <a:extLst>
              <a:ext uri="{FF2B5EF4-FFF2-40B4-BE49-F238E27FC236}">
                <a16:creationId xmlns:a16="http://schemas.microsoft.com/office/drawing/2014/main" id="{171B9641-1B6D-6988-D4DD-3E0C71D27C5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712296" y="3232624"/>
            <a:ext cx="0" cy="0"/>
          </a:xfrm>
          <a:prstGeom prst="roundRect">
            <a:avLst>
              <a:gd name="adj" fmla="val 100000"/>
            </a:avLst>
          </a:prstGeom>
          <a:solidFill>
            <a:srgbClr val="000000">
              <a:alpha val="34902"/>
            </a:srgbClr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T_1eeaf5cb99444b56a395efdf6cb85de3_Duration" hidden="1">
            <a:extLst>
              <a:ext uri="{FF2B5EF4-FFF2-40B4-BE49-F238E27FC236}">
                <a16:creationId xmlns:a16="http://schemas.microsoft.com/office/drawing/2014/main" id="{005C170C-AD66-A87D-0431-EF514722E43E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2700" y="-227915"/>
            <a:ext cx="33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22" name="OTLSHAPE_T_1eeaf5cb99444b56a395efdf6cb85de3_TextPercentage" hidden="1">
            <a:extLst>
              <a:ext uri="{FF2B5EF4-FFF2-40B4-BE49-F238E27FC236}">
                <a16:creationId xmlns:a16="http://schemas.microsoft.com/office/drawing/2014/main" id="{EE4E1C3E-12B1-A82D-A70F-E0B4162F47AC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TLSHAPE_T_1eeaf5cb99444b56a395efdf6cb85de3_JoinedDate" hidden="1">
            <a:extLst>
              <a:ext uri="{FF2B5EF4-FFF2-40B4-BE49-F238E27FC236}">
                <a16:creationId xmlns:a16="http://schemas.microsoft.com/office/drawing/2014/main" id="{8B8CD620-AECA-DE57-E705-46083A7E99C5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2700" y="-695186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3 - Jul 12</a:t>
            </a:r>
          </a:p>
        </p:txBody>
      </p:sp>
      <p:sp>
        <p:nvSpPr>
          <p:cNvPr id="29" name="OTLSHAPE_T_73500c598fd54a0fb3881860d6433b0f_Duration" hidden="1">
            <a:extLst>
              <a:ext uri="{FF2B5EF4-FFF2-40B4-BE49-F238E27FC236}">
                <a16:creationId xmlns:a16="http://schemas.microsoft.com/office/drawing/2014/main" id="{1523F44F-8E46-5358-B262-FE7E0664F595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700" y="-381804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30" name="OTLSHAPE_T_73500c598fd54a0fb3881860d6433b0f_TextPercentage" hidden="1">
            <a:extLst>
              <a:ext uri="{FF2B5EF4-FFF2-40B4-BE49-F238E27FC236}">
                <a16:creationId xmlns:a16="http://schemas.microsoft.com/office/drawing/2014/main" id="{6A49ABB0-295C-CBF8-0118-8BE9AE3E2EA6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T_73500c598fd54a0fb3881860d6433b0f_JoinedDate" hidden="1">
            <a:extLst>
              <a:ext uri="{FF2B5EF4-FFF2-40B4-BE49-F238E27FC236}">
                <a16:creationId xmlns:a16="http://schemas.microsoft.com/office/drawing/2014/main" id="{A247AFA1-5072-B346-3189-E075511BD24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700" y="-695186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8 - Jul 21</a:t>
            </a:r>
          </a:p>
        </p:txBody>
      </p:sp>
      <p:sp>
        <p:nvSpPr>
          <p:cNvPr id="53" name="OTLSHAPE_T_d75e0dd861d848e08215f30e7994c4e6_Duration" hidden="1">
            <a:extLst>
              <a:ext uri="{FF2B5EF4-FFF2-40B4-BE49-F238E27FC236}">
                <a16:creationId xmlns:a16="http://schemas.microsoft.com/office/drawing/2014/main" id="{55B8F9BC-4B4E-B669-40D1-880D59CAAE8E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2700" y="-376198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183 days</a:t>
            </a:r>
          </a:p>
        </p:txBody>
      </p:sp>
      <p:sp>
        <p:nvSpPr>
          <p:cNvPr id="54" name="OTLSHAPE_T_d75e0dd861d848e08215f30e7994c4e6_TextPercentage" hidden="1">
            <a:extLst>
              <a:ext uri="{FF2B5EF4-FFF2-40B4-BE49-F238E27FC236}">
                <a16:creationId xmlns:a16="http://schemas.microsoft.com/office/drawing/2014/main" id="{861FAFA4-1BCF-A4F4-64E7-09831329FA5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T_d75e0dd861d848e08215f30e7994c4e6_JoinedDate" hidden="1">
            <a:extLst>
              <a:ext uri="{FF2B5EF4-FFF2-40B4-BE49-F238E27FC236}">
                <a16:creationId xmlns:a16="http://schemas.microsoft.com/office/drawing/2014/main" id="{E88C1A57-DB90-8504-ECFD-BBF56398387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2700" y="-837862"/>
            <a:ext cx="673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22 - Apr 2</a:t>
            </a:r>
          </a:p>
        </p:txBody>
      </p:sp>
      <p:sp>
        <p:nvSpPr>
          <p:cNvPr id="69" name="OTLSHAPE_T_f110d637d0284d25a090583f8d92be67_Duration" hidden="1">
            <a:extLst>
              <a:ext uri="{FF2B5EF4-FFF2-40B4-BE49-F238E27FC236}">
                <a16:creationId xmlns:a16="http://schemas.microsoft.com/office/drawing/2014/main" id="{9244EBDD-CC5E-4238-5389-8BB08D433F3B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2700" y="-447536"/>
            <a:ext cx="419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 weeks</a:t>
            </a:r>
          </a:p>
        </p:txBody>
      </p:sp>
      <p:sp>
        <p:nvSpPr>
          <p:cNvPr id="70" name="OTLSHAPE_T_f110d637d0284d25a090583f8d92be67_TextPercentage" hidden="1">
            <a:extLst>
              <a:ext uri="{FF2B5EF4-FFF2-40B4-BE49-F238E27FC236}">
                <a16:creationId xmlns:a16="http://schemas.microsoft.com/office/drawing/2014/main" id="{4FD0D96D-C497-6234-F04B-0E70B11592D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OTLSHAPE_T_f110d637d0284d25a090583f8d92be67_JoinedDate" hidden="1">
            <a:extLst>
              <a:ext uri="{FF2B5EF4-FFF2-40B4-BE49-F238E27FC236}">
                <a16:creationId xmlns:a16="http://schemas.microsoft.com/office/drawing/2014/main" id="{1E121C77-59B8-3A7D-998A-B5302FEE5BE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-909200"/>
            <a:ext cx="7239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Apr 4 - Apr 17</a:t>
            </a:r>
          </a:p>
        </p:txBody>
      </p:sp>
      <p:sp>
        <p:nvSpPr>
          <p:cNvPr id="35" name="OTLSHAPE_T_d0a9ef1e8ca949dc805ea113e4e7c32b_Duration" hidden="1">
            <a:extLst>
              <a:ext uri="{FF2B5EF4-FFF2-40B4-BE49-F238E27FC236}">
                <a16:creationId xmlns:a16="http://schemas.microsoft.com/office/drawing/2014/main" id="{3B8C3944-D13D-C7A9-83E7-488DCEFFE46E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00" y="-376198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183 days</a:t>
            </a:r>
          </a:p>
        </p:txBody>
      </p:sp>
      <p:sp>
        <p:nvSpPr>
          <p:cNvPr id="36" name="OTLSHAPE_T_d0a9ef1e8ca949dc805ea113e4e7c32b_TextPercentage" hidden="1">
            <a:extLst>
              <a:ext uri="{FF2B5EF4-FFF2-40B4-BE49-F238E27FC236}">
                <a16:creationId xmlns:a16="http://schemas.microsoft.com/office/drawing/2014/main" id="{9B19D69C-E21A-E21F-0660-DAF2CA67B68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T_d0a9ef1e8ca949dc805ea113e4e7c32b_JoinedDate" hidden="1">
            <a:extLst>
              <a:ext uri="{FF2B5EF4-FFF2-40B4-BE49-F238E27FC236}">
                <a16:creationId xmlns:a16="http://schemas.microsoft.com/office/drawing/2014/main" id="{C301F392-1288-82AD-8E45-334EB7142B17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2700" y="-837862"/>
            <a:ext cx="673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44546A"/>
                </a:solidFill>
                <a:latin typeface="Calibri" panose="020F0502020204030204" pitchFamily="34" charset="0"/>
              </a:rPr>
              <a:t>Jul 22 - Apr 2</a:t>
            </a:r>
          </a:p>
        </p:txBody>
      </p:sp>
      <p:sp>
        <p:nvSpPr>
          <p:cNvPr id="24" name="OTLSHAPE_T_1eeaf5cb99444b56a395efdf6cb85de3_StartDate" hidden="1">
            <a:extLst>
              <a:ext uri="{FF2B5EF4-FFF2-40B4-BE49-F238E27FC236}">
                <a16:creationId xmlns:a16="http://schemas.microsoft.com/office/drawing/2014/main" id="{11B0E868-46C5-AAD3-F438-7B41072C7F1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839893" y="24566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OTLSHAPE_T_1eeaf5cb99444b56a395efdf6cb85de3_EndDate" hidden="1">
            <a:extLst>
              <a:ext uri="{FF2B5EF4-FFF2-40B4-BE49-F238E27FC236}">
                <a16:creationId xmlns:a16="http://schemas.microsoft.com/office/drawing/2014/main" id="{0BDB5763-2CE7-9DFE-2309-4E455AFD53B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723775" y="24566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2" name="OTLSHAPE_T_73500c598fd54a0fb3881860d6433b0f_StartDate" hidden="1">
            <a:extLst>
              <a:ext uri="{FF2B5EF4-FFF2-40B4-BE49-F238E27FC236}">
                <a16:creationId xmlns:a16="http://schemas.microsoft.com/office/drawing/2014/main" id="{F1F2EF8E-948A-4B12-46A2-A005FD911A93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116330" y="27233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4" name="OTLSHAPE_T_73500c598fd54a0fb3881860d6433b0f_EndDate" hidden="1">
            <a:extLst>
              <a:ext uri="{FF2B5EF4-FFF2-40B4-BE49-F238E27FC236}">
                <a16:creationId xmlns:a16="http://schemas.microsoft.com/office/drawing/2014/main" id="{ED1A5E5F-D0D3-542E-BE87-2650B8FC513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221361" y="27233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T_d75e0dd861d848e08215f30e7994c4e6_StartDate" hidden="1">
            <a:extLst>
              <a:ext uri="{FF2B5EF4-FFF2-40B4-BE49-F238E27FC236}">
                <a16:creationId xmlns:a16="http://schemas.microsoft.com/office/drawing/2014/main" id="{9C455D8F-3623-ED8E-24B8-10EA5E82658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825964" y="29900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T_d75e0dd861d848e08215f30e7994c4e6_EndDate" hidden="1">
            <a:extLst>
              <a:ext uri="{FF2B5EF4-FFF2-40B4-BE49-F238E27FC236}">
                <a16:creationId xmlns:a16="http://schemas.microsoft.com/office/drawing/2014/main" id="{2DEDF566-31B5-4B28-A41E-F38BA0501ED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689980" y="29900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OTLSHAPE_T_f110d637d0284d25a090583f8d92be67_StartDate" hidden="1">
            <a:extLst>
              <a:ext uri="{FF2B5EF4-FFF2-40B4-BE49-F238E27FC236}">
                <a16:creationId xmlns:a16="http://schemas.microsoft.com/office/drawing/2014/main" id="{6C599BEC-EC3F-393C-263A-896AB25FC48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8999178" y="41311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T_f110d637d0284d25a090583f8d92be67_EndDate" hidden="1">
            <a:extLst>
              <a:ext uri="{FF2B5EF4-FFF2-40B4-BE49-F238E27FC236}">
                <a16:creationId xmlns:a16="http://schemas.microsoft.com/office/drawing/2014/main" id="{8393FF72-E625-0397-67C3-2768845533E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348599" y="41311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T_d0a9ef1e8ca949dc805ea113e4e7c32b_StartDate" hidden="1">
            <a:extLst>
              <a:ext uri="{FF2B5EF4-FFF2-40B4-BE49-F238E27FC236}">
                <a16:creationId xmlns:a16="http://schemas.microsoft.com/office/drawing/2014/main" id="{26319936-5321-D781-2FBB-F489D7B796F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825964" y="32567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T_d0a9ef1e8ca949dc805ea113e4e7c32b_EndDate" hidden="1">
            <a:extLst>
              <a:ext uri="{FF2B5EF4-FFF2-40B4-BE49-F238E27FC236}">
                <a16:creationId xmlns:a16="http://schemas.microsoft.com/office/drawing/2014/main" id="{DA9863E4-F493-8DDB-4A75-2E89601BC11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689980" y="325671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OTLSHAPE_T_1eeaf5cb99444b56a395efdf6cb85de3_Title">
            <a:extLst>
              <a:ext uri="{FF2B5EF4-FFF2-40B4-BE49-F238E27FC236}">
                <a16:creationId xmlns:a16="http://schemas.microsoft.com/office/drawing/2014/main" id="{6AD22BA8-57CC-D29D-99B4-FD169FF269BE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02867" y="2448865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rgbClr val="000000"/>
                </a:solidFill>
                <a:latin typeface="Calibri" panose="020F0502020204030204" pitchFamily="34" charset="0"/>
              </a:rPr>
              <a:t>Kickoff </a:t>
            </a:r>
          </a:p>
        </p:txBody>
      </p:sp>
      <p:sp>
        <p:nvSpPr>
          <p:cNvPr id="33" name="OTLSHAPE_T_73500c598fd54a0fb3881860d6433b0f_Title">
            <a:extLst>
              <a:ext uri="{FF2B5EF4-FFF2-40B4-BE49-F238E27FC236}">
                <a16:creationId xmlns:a16="http://schemas.microsoft.com/office/drawing/2014/main" id="{C82CBC82-2AB4-3F99-769C-2B0D6B55E714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49500" y="2715565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0">
                <a:solidFill>
                  <a:srgbClr val="000000"/>
                </a:solidFill>
                <a:latin typeface="Calibri" panose="020F0502020204030204" pitchFamily="34" charset="0"/>
              </a:rPr>
              <a:t>Create SOP</a:t>
            </a:r>
          </a:p>
        </p:txBody>
      </p:sp>
      <p:sp>
        <p:nvSpPr>
          <p:cNvPr id="58" name="OTLSHAPE_T_d75e0dd861d848e08215f30e7994c4e6_Title">
            <a:extLst>
              <a:ext uri="{FF2B5EF4-FFF2-40B4-BE49-F238E27FC236}">
                <a16:creationId xmlns:a16="http://schemas.microsoft.com/office/drawing/2014/main" id="{FAE86ACD-F22E-7F9E-A8D7-A2237B1C87B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177094" y="2982265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FEF6F6"/>
                </a:solidFill>
                <a:latin typeface="Calibri" panose="020F0502020204030204" pitchFamily="34" charset="0"/>
              </a:rPr>
              <a:t>Produce 100+ Reports &amp; QC</a:t>
            </a:r>
          </a:p>
        </p:txBody>
      </p:sp>
      <p:sp>
        <p:nvSpPr>
          <p:cNvPr id="73" name="OTLSHAPE_T_f110d637d0284d25a090583f8d92be67_Title">
            <a:extLst>
              <a:ext uri="{FF2B5EF4-FFF2-40B4-BE49-F238E27FC236}">
                <a16:creationId xmlns:a16="http://schemas.microsoft.com/office/drawing/2014/main" id="{D4DA6933-D16C-4CC7-5252-7AAA4B398D0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278924" y="3499324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000000"/>
                </a:solidFill>
                <a:latin typeface="Calibri" panose="020F0502020204030204" pitchFamily="34" charset="0"/>
              </a:rPr>
              <a:t>Feedback &amp; Close Out</a:t>
            </a:r>
          </a:p>
        </p:txBody>
      </p:sp>
      <p:sp>
        <p:nvSpPr>
          <p:cNvPr id="40" name="OTLSHAPE_T_d0a9ef1e8ca949dc805ea113e4e7c32b_Title">
            <a:extLst>
              <a:ext uri="{FF2B5EF4-FFF2-40B4-BE49-F238E27FC236}">
                <a16:creationId xmlns:a16="http://schemas.microsoft.com/office/drawing/2014/main" id="{1FEF73FC-4585-0C22-F7E8-EC7EC469D3F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926799" y="3248965"/>
            <a:ext cx="210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rgbClr val="FFFCFC"/>
                </a:solidFill>
                <a:latin typeface="Calibri" panose="020F0502020204030204" pitchFamily="34" charset="0"/>
              </a:rPr>
              <a:t>Optimizing and validating the model</a:t>
            </a:r>
          </a:p>
        </p:txBody>
      </p:sp>
      <p:sp>
        <p:nvSpPr>
          <p:cNvPr id="99" name="OTLSHAPE_M_8796db64734d4ff482bf36336f8da16c_Shape">
            <a:extLst>
              <a:ext uri="{FF2B5EF4-FFF2-40B4-BE49-F238E27FC236}">
                <a16:creationId xmlns:a16="http://schemas.microsoft.com/office/drawing/2014/main" id="{550BB6BE-370D-334A-A875-C95E7CD41543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10131137" y="1484469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AAA42"/>
          </a:solidFill>
          <a:ln w="1587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5875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M_8796db64734d4ff482bf36336f8da16c_Title">
            <a:extLst>
              <a:ext uri="{FF2B5EF4-FFF2-40B4-BE49-F238E27FC236}">
                <a16:creationId xmlns:a16="http://schemas.microsoft.com/office/drawing/2014/main" id="{B85B08B4-9528-212C-CE15-230A43D86612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893774" y="1133526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rgbClr val="000000"/>
                </a:solidFill>
                <a:latin typeface="Calibri" panose="020F0502020204030204" pitchFamily="34" charset="0"/>
              </a:rPr>
              <a:t>Final Report</a:t>
            </a:r>
          </a:p>
        </p:txBody>
      </p:sp>
      <p:sp>
        <p:nvSpPr>
          <p:cNvPr id="98" name="OTLSHAPE_M_8796db64734d4ff482bf36336f8da16c_Date">
            <a:extLst>
              <a:ext uri="{FF2B5EF4-FFF2-40B4-BE49-F238E27FC236}">
                <a16:creationId xmlns:a16="http://schemas.microsoft.com/office/drawing/2014/main" id="{7BB577F4-6CF6-9883-FB35-E3A34D42392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0106647" y="1304044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Apr 2</a:t>
            </a:r>
          </a:p>
        </p:txBody>
      </p:sp>
      <p:sp>
        <p:nvSpPr>
          <p:cNvPr id="75" name="Title 1">
            <a:extLst>
              <a:ext uri="{FF2B5EF4-FFF2-40B4-BE49-F238E27FC236}">
                <a16:creationId xmlns:a16="http://schemas.microsoft.com/office/drawing/2014/main" id="{744C575B-4C99-8B86-640E-B57FED9B8C63}"/>
              </a:ext>
            </a:extLst>
          </p:cNvPr>
          <p:cNvSpPr txBox="1">
            <a:spLocks/>
          </p:cNvSpPr>
          <p:nvPr/>
        </p:nvSpPr>
        <p:spPr>
          <a:xfrm>
            <a:off x="150268" y="274623"/>
            <a:ext cx="11549071" cy="683030"/>
          </a:xfrm>
          <a:prstGeom prst="rect">
            <a:avLst/>
          </a:prstGeom>
        </p:spPr>
        <p:txBody>
          <a:bodyPr lIns="91440" tIns="45720" rIns="91440" bIns="45720" anchor="t"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>
                <a:latin typeface="Arial"/>
                <a:cs typeface="Arial"/>
              </a:rPr>
              <a:t>Timeline and Budget updates: 14-Apr-2025</a:t>
            </a:r>
            <a:endParaRPr lang="en-US" b="0">
              <a:solidFill>
                <a:srgbClr val="FF0000"/>
              </a:solidFill>
              <a:latin typeface="Arial"/>
              <a:cs typeface="Arial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74EE4E7-3CD6-4813-8F09-A035373904FE}"/>
              </a:ext>
            </a:extLst>
          </p:cNvPr>
          <p:cNvGrpSpPr/>
          <p:nvPr/>
        </p:nvGrpSpPr>
        <p:grpSpPr>
          <a:xfrm>
            <a:off x="8356958" y="5512285"/>
            <a:ext cx="1711827" cy="944780"/>
            <a:chOff x="7164358" y="5854277"/>
            <a:chExt cx="1711827" cy="94478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FA4ACE49-755C-0B6B-4DC2-DA634C9106B3}"/>
                </a:ext>
              </a:extLst>
            </p:cNvPr>
            <p:cNvGrpSpPr/>
            <p:nvPr/>
          </p:nvGrpSpPr>
          <p:grpSpPr>
            <a:xfrm>
              <a:off x="7164358" y="5854277"/>
              <a:ext cx="1711827" cy="944780"/>
              <a:chOff x="7164358" y="5854277"/>
              <a:chExt cx="1711827" cy="944780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6C0173FC-B6D7-3F57-5C99-EE9BCB3ABE27}"/>
                  </a:ext>
                </a:extLst>
              </p:cNvPr>
              <p:cNvSpPr/>
              <p:nvPr/>
            </p:nvSpPr>
            <p:spPr>
              <a:xfrm>
                <a:off x="7175450" y="6221495"/>
                <a:ext cx="221260" cy="242008"/>
              </a:xfrm>
              <a:prstGeom prst="round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39089A59-E744-5EB3-F5BD-33903C3E6A43}"/>
                  </a:ext>
                </a:extLst>
              </p:cNvPr>
              <p:cNvSpPr/>
              <p:nvPr/>
            </p:nvSpPr>
            <p:spPr>
              <a:xfrm>
                <a:off x="7164358" y="6544947"/>
                <a:ext cx="221260" cy="242008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46" name="TextBox 24">
                <a:extLst>
                  <a:ext uri="{FF2B5EF4-FFF2-40B4-BE49-F238E27FC236}">
                    <a16:creationId xmlns:a16="http://schemas.microsoft.com/office/drawing/2014/main" id="{1CC1E0F9-0A4F-2696-606A-7827159D6CAD}"/>
                  </a:ext>
                </a:extLst>
              </p:cNvPr>
              <p:cNvSpPr txBox="1"/>
              <p:nvPr/>
            </p:nvSpPr>
            <p:spPr>
              <a:xfrm>
                <a:off x="7400675" y="5854277"/>
                <a:ext cx="147550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/>
                  <a:t>Not started</a:t>
                </a:r>
              </a:p>
            </p:txBody>
          </p:sp>
          <p:sp>
            <p:nvSpPr>
              <p:cNvPr id="47" name="TextBox 25">
                <a:extLst>
                  <a:ext uri="{FF2B5EF4-FFF2-40B4-BE49-F238E27FC236}">
                    <a16:creationId xmlns:a16="http://schemas.microsoft.com/office/drawing/2014/main" id="{AB34FAFE-EB30-E78C-D2C9-B49F3B125193}"/>
                  </a:ext>
                </a:extLst>
              </p:cNvPr>
              <p:cNvSpPr txBox="1"/>
              <p:nvPr/>
            </p:nvSpPr>
            <p:spPr>
              <a:xfrm>
                <a:off x="7400676" y="6180369"/>
                <a:ext cx="147550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/>
                  <a:t>In Progress</a:t>
                </a:r>
              </a:p>
            </p:txBody>
          </p:sp>
          <p:sp>
            <p:nvSpPr>
              <p:cNvPr id="48" name="TextBox 26">
                <a:extLst>
                  <a:ext uri="{FF2B5EF4-FFF2-40B4-BE49-F238E27FC236}">
                    <a16:creationId xmlns:a16="http://schemas.microsoft.com/office/drawing/2014/main" id="{1EC59185-2E2E-B8C6-3994-A09F599B8D13}"/>
                  </a:ext>
                </a:extLst>
              </p:cNvPr>
              <p:cNvSpPr txBox="1"/>
              <p:nvPr/>
            </p:nvSpPr>
            <p:spPr>
              <a:xfrm>
                <a:off x="7389791" y="6491280"/>
                <a:ext cx="147550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/>
                  <a:t>Completed</a:t>
                </a:r>
              </a:p>
            </p:txBody>
          </p:sp>
        </p:grp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A94A7F1C-FA4C-E20B-1AE8-27C8812FF07F}"/>
                </a:ext>
              </a:extLst>
            </p:cNvPr>
            <p:cNvSpPr/>
            <p:nvPr/>
          </p:nvSpPr>
          <p:spPr>
            <a:xfrm>
              <a:off x="7164358" y="5892706"/>
              <a:ext cx="221260" cy="242008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aphicFrame>
        <p:nvGraphicFramePr>
          <p:cNvPr id="49" name="Content Placeholder 5">
            <a:extLst>
              <a:ext uri="{FF2B5EF4-FFF2-40B4-BE49-F238E27FC236}">
                <a16:creationId xmlns:a16="http://schemas.microsoft.com/office/drawing/2014/main" id="{BB4B57EF-E914-FB84-3BFD-23C5CFB174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0239127"/>
              </p:ext>
            </p:extLst>
          </p:nvPr>
        </p:nvGraphicFramePr>
        <p:xfrm>
          <a:off x="274121" y="3584583"/>
          <a:ext cx="2796613" cy="2569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1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93865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3FC19-8F85-B195-BCAA-AEF11A55F8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Project Overview</a:t>
            </a:r>
          </a:p>
        </p:txBody>
      </p:sp>
    </p:spTree>
    <p:extLst>
      <p:ext uri="{BB962C8B-B14F-4D97-AF65-F5344CB8AC3E}">
        <p14:creationId xmlns:p14="http://schemas.microsoft.com/office/powerpoint/2010/main" val="3345940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63D6-514E-3252-2877-9EB95025E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Overall progress – original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8FD57-85E1-67C8-D670-A35E9033B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219201"/>
            <a:ext cx="11203177" cy="3508977"/>
          </a:xfrm>
        </p:spPr>
        <p:txBody>
          <a:bodyPr/>
          <a:lstStyle/>
          <a:p>
            <a:r>
              <a:rPr lang="en-US"/>
              <a:t>Manual curation of 112 genes is done; </a:t>
            </a:r>
          </a:p>
          <a:p>
            <a:pPr lvl="1"/>
            <a:r>
              <a:rPr lang="en-US"/>
              <a:t>crawling done for 112 genes; full reports completed for 112 genes</a:t>
            </a:r>
          </a:p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5F78F8-C431-C435-304A-20AC5B92F772}"/>
              </a:ext>
            </a:extLst>
          </p:cNvPr>
          <p:cNvSpPr txBox="1"/>
          <p:nvPr/>
        </p:nvSpPr>
        <p:spPr>
          <a:xfrm>
            <a:off x="115839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1</a:t>
            </a:r>
            <a:r>
              <a:rPr lang="en-US"/>
              <a:t> –</a:t>
            </a:r>
          </a:p>
          <a:p>
            <a:r>
              <a:rPr lang="en-US"/>
              <a:t>for validation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61DB8D-D3F1-307E-61C4-0DBA384A333D}"/>
              </a:ext>
            </a:extLst>
          </p:cNvPr>
          <p:cNvSpPr txBox="1"/>
          <p:nvPr/>
        </p:nvSpPr>
        <p:spPr>
          <a:xfrm>
            <a:off x="328722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2</a:t>
            </a:r>
            <a:r>
              <a:rPr lang="en-US"/>
              <a:t> – </a:t>
            </a:r>
            <a:br>
              <a:rPr lang="en-US"/>
            </a:br>
            <a:r>
              <a:rPr lang="en-US"/>
              <a:t>liver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8BBC8C-2D88-AD3B-9EB6-00B6AE095F7A}"/>
              </a:ext>
            </a:extLst>
          </p:cNvPr>
          <p:cNvSpPr txBox="1"/>
          <p:nvPr/>
        </p:nvSpPr>
        <p:spPr>
          <a:xfrm>
            <a:off x="5244894" y="2114706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3</a:t>
            </a:r>
            <a:r>
              <a:rPr lang="en-US"/>
              <a:t> – </a:t>
            </a:r>
            <a:br>
              <a:rPr lang="en-US"/>
            </a:br>
            <a:r>
              <a:rPr lang="en-US"/>
              <a:t>other tissues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00A270-C527-4164-2B10-CE8CA420DBAB}"/>
              </a:ext>
            </a:extLst>
          </p:cNvPr>
          <p:cNvSpPr txBox="1"/>
          <p:nvPr/>
        </p:nvSpPr>
        <p:spPr>
          <a:xfrm>
            <a:off x="7450648" y="2114705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4</a:t>
            </a:r>
            <a:r>
              <a:rPr lang="en-US"/>
              <a:t> – </a:t>
            </a:r>
            <a:br>
              <a:rPr lang="en-US"/>
            </a:br>
            <a:r>
              <a:rPr lang="en-US"/>
              <a:t>extra tissues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C067B55-0FB0-FB17-B7B8-0C2755F2B251}"/>
              </a:ext>
            </a:extLst>
          </p:cNvPr>
          <p:cNvSpPr txBox="1"/>
          <p:nvPr/>
        </p:nvSpPr>
        <p:spPr>
          <a:xfrm>
            <a:off x="9579478" y="2114705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5</a:t>
            </a:r>
            <a:r>
              <a:rPr lang="en-US"/>
              <a:t> – </a:t>
            </a:r>
            <a:br>
              <a:rPr lang="en-US"/>
            </a:br>
            <a:r>
              <a:rPr lang="en-US"/>
              <a:t>additional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090D659-F7C7-33C5-80BC-5B5969C7B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976329"/>
              </p:ext>
            </p:extLst>
          </p:nvPr>
        </p:nvGraphicFramePr>
        <p:xfrm>
          <a:off x="1039529" y="2761036"/>
          <a:ext cx="1667732" cy="1333500"/>
        </p:xfrm>
        <a:graphic>
          <a:graphicData uri="http://schemas.openxmlformats.org/drawingml/2006/table">
            <a:tbl>
              <a:tblPr/>
              <a:tblGrid>
                <a:gridCol w="877701">
                  <a:extLst>
                    <a:ext uri="{9D8B030D-6E8A-4147-A177-3AD203B41FA5}">
                      <a16:colId xmlns:a16="http://schemas.microsoft.com/office/drawing/2014/main" val="498309098"/>
                    </a:ext>
                  </a:extLst>
                </a:gridCol>
                <a:gridCol w="790031">
                  <a:extLst>
                    <a:ext uri="{9D8B030D-6E8A-4147-A177-3AD203B41FA5}">
                      <a16:colId xmlns:a16="http://schemas.microsoft.com/office/drawing/2014/main" val="140712916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4730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Phlda3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2420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Slco2a1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994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Mgmt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256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Cpt1b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252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Cited4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28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Mmp7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55172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1B93212-6E64-37C5-0F04-10E37DD00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063027"/>
              </p:ext>
            </p:extLst>
          </p:nvPr>
        </p:nvGraphicFramePr>
        <p:xfrm>
          <a:off x="3294184" y="2761035"/>
          <a:ext cx="1541907" cy="3659006"/>
        </p:xfrm>
        <a:graphic>
          <a:graphicData uri="http://schemas.openxmlformats.org/drawingml/2006/table">
            <a:tbl>
              <a:tblPr/>
              <a:tblGrid>
                <a:gridCol w="858915">
                  <a:extLst>
                    <a:ext uri="{9D8B030D-6E8A-4147-A177-3AD203B41FA5}">
                      <a16:colId xmlns:a16="http://schemas.microsoft.com/office/drawing/2014/main" val="1669733568"/>
                    </a:ext>
                  </a:extLst>
                </a:gridCol>
                <a:gridCol w="682992">
                  <a:extLst>
                    <a:ext uri="{9D8B030D-6E8A-4147-A177-3AD203B41FA5}">
                      <a16:colId xmlns:a16="http://schemas.microsoft.com/office/drawing/2014/main" val="1304023762"/>
                    </a:ext>
                  </a:extLst>
                </a:gridCol>
              </a:tblGrid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701232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Pla2g12a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768587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Cyp1b1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223692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Cyp4a1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110629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Cyp3a9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206417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Hmox1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821052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Cyp1a2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255147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Rbp7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014621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Lifr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643329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Acox1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08528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Ehhadh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76205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Mybl1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623116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Mdm2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162437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Tp53inp1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651285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Mybl2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318494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Vnn1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064176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Orm1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070147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Ctr9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02179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Nqo1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136047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Gclc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654758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Ugt2b1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36119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Hmgcs2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519153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Ahrr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877435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Aldh3a1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142036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Pex11a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62886"/>
                  </a:ext>
                </a:extLst>
              </a:tr>
              <a:tr h="1407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Nhej1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06246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C9E841AA-509E-D7D0-D959-4CFD39308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602989"/>
              </p:ext>
            </p:extLst>
          </p:nvPr>
        </p:nvGraphicFramePr>
        <p:xfrm>
          <a:off x="5364399" y="2761035"/>
          <a:ext cx="1541907" cy="3659016"/>
        </p:xfrm>
        <a:graphic>
          <a:graphicData uri="http://schemas.openxmlformats.org/drawingml/2006/table">
            <a:tbl>
              <a:tblPr/>
              <a:tblGrid>
                <a:gridCol w="858915">
                  <a:extLst>
                    <a:ext uri="{9D8B030D-6E8A-4147-A177-3AD203B41FA5}">
                      <a16:colId xmlns:a16="http://schemas.microsoft.com/office/drawing/2014/main" val="1973282525"/>
                    </a:ext>
                  </a:extLst>
                </a:gridCol>
                <a:gridCol w="682992">
                  <a:extLst>
                    <a:ext uri="{9D8B030D-6E8A-4147-A177-3AD203B41FA5}">
                      <a16:colId xmlns:a16="http://schemas.microsoft.com/office/drawing/2014/main" val="1894342880"/>
                    </a:ext>
                  </a:extLst>
                </a:gridCol>
              </a:tblGrid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703830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Ka11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904143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Fgf13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407397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Pitpnm3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610272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870920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Nrg1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8111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Krt17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059167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378120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Mmp3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702604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Mmp13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309902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545666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509935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Il1rn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567595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Ccl3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710304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Ccl7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3293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657256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Gdnf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738598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Ccl20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91690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Fosl1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254974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Has1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467468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Clec4d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532066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Prostate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Klhl15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953293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Prostate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Shroom2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205755"/>
                  </a:ext>
                </a:extLst>
              </a:tr>
              <a:tr h="1524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Prostate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Fam92a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16027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D111D25A-9BEE-42B1-507A-3AA0FE1C7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912620"/>
              </p:ext>
            </p:extLst>
          </p:nvPr>
        </p:nvGraphicFramePr>
        <p:xfrm>
          <a:off x="7319442" y="2768115"/>
          <a:ext cx="1776432" cy="1960068"/>
        </p:xfrm>
        <a:graphic>
          <a:graphicData uri="http://schemas.openxmlformats.org/drawingml/2006/table">
            <a:tbl>
              <a:tblPr/>
              <a:tblGrid>
                <a:gridCol w="989556">
                  <a:extLst>
                    <a:ext uri="{9D8B030D-6E8A-4147-A177-3AD203B41FA5}">
                      <a16:colId xmlns:a16="http://schemas.microsoft.com/office/drawing/2014/main" val="1851436308"/>
                    </a:ext>
                  </a:extLst>
                </a:gridCol>
                <a:gridCol w="786876">
                  <a:extLst>
                    <a:ext uri="{9D8B030D-6E8A-4147-A177-3AD203B41FA5}">
                      <a16:colId xmlns:a16="http://schemas.microsoft.com/office/drawing/2014/main" val="362107151"/>
                    </a:ext>
                  </a:extLst>
                </a:gridCol>
              </a:tblGrid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531788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021650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Btg2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192679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Esophagus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Lamc2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206537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Ccng1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257137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Btg2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67935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610373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Mammary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Gpnmb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571167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Il1b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439363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861517"/>
                  </a:ext>
                </a:extLst>
              </a:tr>
              <a:tr h="178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Peripheral nerve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758752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EBF95145-1AEB-51A8-48CE-CBFF5E4F8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92065"/>
              </p:ext>
            </p:extLst>
          </p:nvPr>
        </p:nvGraphicFramePr>
        <p:xfrm>
          <a:off x="9596835" y="2768115"/>
          <a:ext cx="1655098" cy="2264860"/>
        </p:xfrm>
        <a:graphic>
          <a:graphicData uri="http://schemas.openxmlformats.org/drawingml/2006/table">
            <a:tbl>
              <a:tblPr/>
              <a:tblGrid>
                <a:gridCol w="921967">
                  <a:extLst>
                    <a:ext uri="{9D8B030D-6E8A-4147-A177-3AD203B41FA5}">
                      <a16:colId xmlns:a16="http://schemas.microsoft.com/office/drawing/2014/main" val="3803472665"/>
                    </a:ext>
                  </a:extLst>
                </a:gridCol>
                <a:gridCol w="733131">
                  <a:extLst>
                    <a:ext uri="{9D8B030D-6E8A-4147-A177-3AD203B41FA5}">
                      <a16:colId xmlns:a16="http://schemas.microsoft.com/office/drawing/2014/main" val="3356846318"/>
                    </a:ext>
                  </a:extLst>
                </a:gridCol>
              </a:tblGrid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308095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Cyp2b1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920958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Atp6v1d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645742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796454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Bax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9305810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Lama5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902965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Jam3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631547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Enc1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680735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Gria3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691194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Tyms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032005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Rgs3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630515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Gas6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789851"/>
                  </a:ext>
                </a:extLst>
              </a:tr>
              <a:tr h="1742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990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31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3C6CC-36DA-9535-286D-6D41FC7DE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D6251-D35A-EA7E-CE06-E8BEFC84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Overall progress – extended list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F8B733-9A90-52D9-1DA2-66E314D2CE8F}"/>
              </a:ext>
            </a:extLst>
          </p:cNvPr>
          <p:cNvSpPr txBox="1"/>
          <p:nvPr/>
        </p:nvSpPr>
        <p:spPr>
          <a:xfrm>
            <a:off x="115839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6</a:t>
            </a:r>
            <a:r>
              <a:rPr lang="en-US"/>
              <a:t> –</a:t>
            </a:r>
          </a:p>
          <a:p>
            <a:r>
              <a:rPr lang="en-US"/>
              <a:t>new genes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BB9315-F7ED-B283-F3A9-541FD64973E8}"/>
              </a:ext>
            </a:extLst>
          </p:cNvPr>
          <p:cNvSpPr txBox="1"/>
          <p:nvPr/>
        </p:nvSpPr>
        <p:spPr>
          <a:xfrm>
            <a:off x="3287223" y="2114706"/>
            <a:ext cx="2161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7</a:t>
            </a:r>
            <a:r>
              <a:rPr lang="en-US"/>
              <a:t> – </a:t>
            </a:r>
            <a:br>
              <a:rPr lang="en-US"/>
            </a:br>
            <a:r>
              <a:rPr lang="en-US"/>
              <a:t>ovary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194879-5FA1-3828-3DD4-F8A09175D51B}"/>
              </a:ext>
            </a:extLst>
          </p:cNvPr>
          <p:cNvSpPr txBox="1"/>
          <p:nvPr/>
        </p:nvSpPr>
        <p:spPr>
          <a:xfrm>
            <a:off x="5244894" y="2114706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8</a:t>
            </a:r>
            <a:r>
              <a:rPr lang="en-US"/>
              <a:t> – </a:t>
            </a:r>
            <a:br>
              <a:rPr lang="en-US"/>
            </a:br>
            <a:r>
              <a:rPr lang="en-US"/>
              <a:t>testis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C26D10-5F2B-1903-B5EF-5343A79E0BC2}"/>
              </a:ext>
            </a:extLst>
          </p:cNvPr>
          <p:cNvSpPr txBox="1"/>
          <p:nvPr/>
        </p:nvSpPr>
        <p:spPr>
          <a:xfrm>
            <a:off x="9773710" y="2114706"/>
            <a:ext cx="18906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10</a:t>
            </a:r>
            <a:r>
              <a:rPr lang="en-US"/>
              <a:t> – </a:t>
            </a:r>
            <a:br>
              <a:rPr lang="en-US"/>
            </a:br>
            <a:r>
              <a:rPr lang="en-US"/>
              <a:t>Brain</a:t>
            </a:r>
          </a:p>
          <a:p>
            <a:endParaRPr lang="en-US"/>
          </a:p>
          <a:p>
            <a:r>
              <a:rPr lang="en-US" b="1"/>
              <a:t>priority 11</a:t>
            </a:r>
            <a:r>
              <a:rPr lang="en-US"/>
              <a:t> – </a:t>
            </a:r>
          </a:p>
          <a:p>
            <a:r>
              <a:rPr lang="en-US"/>
              <a:t>Lung </a:t>
            </a:r>
          </a:p>
          <a:p>
            <a:endParaRPr lang="en-US"/>
          </a:p>
          <a:p>
            <a:r>
              <a:rPr lang="en-US" b="1"/>
              <a:t>priority 12</a:t>
            </a:r>
            <a:r>
              <a:rPr lang="en-US"/>
              <a:t> – </a:t>
            </a:r>
          </a:p>
          <a:p>
            <a:r>
              <a:rPr lang="en-US"/>
              <a:t>Spleen</a:t>
            </a:r>
          </a:p>
          <a:p>
            <a:endParaRPr lang="en-US"/>
          </a:p>
          <a:p>
            <a:r>
              <a:rPr lang="en-US" b="1"/>
              <a:t>priority 13</a:t>
            </a:r>
            <a:r>
              <a:rPr lang="en-US"/>
              <a:t> – </a:t>
            </a:r>
          </a:p>
          <a:p>
            <a:r>
              <a:rPr lang="en-US"/>
              <a:t>Thymus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2D4C6F3E-0456-7D09-2427-B35FED281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extra genes from different organs discussed on previous meeting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2E5AFB-3E07-3D8C-5DC7-847B386C0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248534"/>
              </p:ext>
            </p:extLst>
          </p:nvPr>
        </p:nvGraphicFramePr>
        <p:xfrm>
          <a:off x="3287223" y="2891631"/>
          <a:ext cx="1549400" cy="3048000"/>
        </p:xfrm>
        <a:graphic>
          <a:graphicData uri="http://schemas.openxmlformats.org/drawingml/2006/table">
            <a:tbl>
              <a:tblPr/>
              <a:tblGrid>
                <a:gridCol w="711200">
                  <a:extLst>
                    <a:ext uri="{9D8B030D-6E8A-4147-A177-3AD203B41FA5}">
                      <a16:colId xmlns:a16="http://schemas.microsoft.com/office/drawing/2014/main" val="67487463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74037078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1542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3950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Cdk1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446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Egr2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1480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Fcnb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2480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Gpnmb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84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Myc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1835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Olr1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1730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9872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Runx1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810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7027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Serpine1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0754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9591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0254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Ovary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Tnfrsf12a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86711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7034EFD-07C8-1854-17A4-F3015819C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587017"/>
              </p:ext>
            </p:extLst>
          </p:nvPr>
        </p:nvGraphicFramePr>
        <p:xfrm>
          <a:off x="5373206" y="2891631"/>
          <a:ext cx="1549400" cy="3048000"/>
        </p:xfrm>
        <a:graphic>
          <a:graphicData uri="http://schemas.openxmlformats.org/drawingml/2006/table">
            <a:tbl>
              <a:tblPr/>
              <a:tblGrid>
                <a:gridCol w="711200">
                  <a:extLst>
                    <a:ext uri="{9D8B030D-6E8A-4147-A177-3AD203B41FA5}">
                      <a16:colId xmlns:a16="http://schemas.microsoft.com/office/drawing/2014/main" val="253197059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4757936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4546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5561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Cdk1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766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2443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Egr2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359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Fcnb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356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Gpnmb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8415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Myc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5442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Olr1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977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5264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Runx1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3597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3896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Serpine1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899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6984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9454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Tnfrsf12a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01525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32166D1-219B-8704-D4E5-BB9ADB97173E}"/>
              </a:ext>
            </a:extLst>
          </p:cNvPr>
          <p:cNvSpPr txBox="1"/>
          <p:nvPr/>
        </p:nvSpPr>
        <p:spPr>
          <a:xfrm>
            <a:off x="7135518" y="2114706"/>
            <a:ext cx="189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priority 9</a:t>
            </a:r>
            <a:r>
              <a:rPr lang="en-US"/>
              <a:t> – </a:t>
            </a:r>
            <a:br>
              <a:rPr lang="en-US"/>
            </a:br>
            <a:r>
              <a:rPr lang="en-US"/>
              <a:t>adrenal gland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C7E1EBF-F19E-2768-756F-DADB7EBFC2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259335"/>
              </p:ext>
            </p:extLst>
          </p:nvPr>
        </p:nvGraphicFramePr>
        <p:xfrm>
          <a:off x="7293160" y="2880661"/>
          <a:ext cx="1657862" cy="3048000"/>
        </p:xfrm>
        <a:graphic>
          <a:graphicData uri="http://schemas.openxmlformats.org/drawingml/2006/table">
            <a:tbl>
              <a:tblPr/>
              <a:tblGrid>
                <a:gridCol w="760986">
                  <a:extLst>
                    <a:ext uri="{9D8B030D-6E8A-4147-A177-3AD203B41FA5}">
                      <a16:colId xmlns:a16="http://schemas.microsoft.com/office/drawing/2014/main" val="1302703582"/>
                    </a:ext>
                  </a:extLst>
                </a:gridCol>
                <a:gridCol w="896876">
                  <a:extLst>
                    <a:ext uri="{9D8B030D-6E8A-4147-A177-3AD203B41FA5}">
                      <a16:colId xmlns:a16="http://schemas.microsoft.com/office/drawing/2014/main" val="161247348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1266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9923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Cdk1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3118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Cxcl1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979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Egr2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7985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Fcnb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6720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Gpnmb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5902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Myc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3396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Olr1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2906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6250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Runx1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320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S100a4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378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Serpine1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5665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3687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Timp1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269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Adrenal gland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Tnfrsf12a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20035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8DD59B-1D3D-BB93-A992-D8B310F6E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289405"/>
              </p:ext>
            </p:extLst>
          </p:nvPr>
        </p:nvGraphicFramePr>
        <p:xfrm>
          <a:off x="1204947" y="2880661"/>
          <a:ext cx="1385331" cy="1333500"/>
        </p:xfrm>
        <a:graphic>
          <a:graphicData uri="http://schemas.openxmlformats.org/drawingml/2006/table">
            <a:tbl>
              <a:tblPr/>
              <a:tblGrid>
                <a:gridCol w="771695">
                  <a:extLst>
                    <a:ext uri="{9D8B030D-6E8A-4147-A177-3AD203B41FA5}">
                      <a16:colId xmlns:a16="http://schemas.microsoft.com/office/drawing/2014/main" val="1048550403"/>
                    </a:ext>
                  </a:extLst>
                </a:gridCol>
                <a:gridCol w="613636">
                  <a:extLst>
                    <a:ext uri="{9D8B030D-6E8A-4147-A177-3AD203B41FA5}">
                      <a16:colId xmlns:a16="http://schemas.microsoft.com/office/drawing/2014/main" val="115464796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0812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Anxa7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510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Liver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Btg3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9584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Lung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Bhlhe41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2498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Lung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Cfi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511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Lung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A6A6A6"/>
                          </a:solidFill>
                          <a:effectLst/>
                          <a:latin typeface="Aptos Narrow" panose="020B0004020202020204" pitchFamily="34" charset="0"/>
                        </a:rPr>
                        <a:t>Sgsc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0962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Testis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Bcl2a1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2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84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4EC0D-CCE6-7286-69F8-C2E5D8A8B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990F2-05D7-DEF9-E069-E45A6A825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 shiny app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52C91307-8AE3-BD49-F27D-85A48A821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New genes added</a:t>
            </a:r>
          </a:p>
        </p:txBody>
      </p:sp>
      <p:pic>
        <p:nvPicPr>
          <p:cNvPr id="11" name="Picture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BD238D06-4BA8-7C62-1241-C4071A02E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43241"/>
            <a:ext cx="10884310" cy="491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981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51FFA-3063-6318-679F-8125034F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Delivered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13BFF-0DE0-548F-916C-5CEF9C54E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 2" panose="05020102010507070707" pitchFamily="18" charset="2"/>
              <a:buChar char=""/>
            </a:pPr>
            <a:r>
              <a:rPr lang="en-US"/>
              <a:t>Final project report (pdf)</a:t>
            </a:r>
          </a:p>
          <a:p>
            <a:pPr>
              <a:buFont typeface="Wingdings 2" panose="05020102010507070707" pitchFamily="18" charset="2"/>
              <a:buChar char=""/>
            </a:pPr>
            <a:r>
              <a:rPr lang="en-US"/>
              <a:t>SOP (pdf)</a:t>
            </a:r>
          </a:p>
          <a:p>
            <a:pPr>
              <a:buFont typeface="Wingdings 2" panose="05020102010507070707" pitchFamily="18" charset="2"/>
              <a:buChar char=""/>
            </a:pPr>
            <a:r>
              <a:rPr lang="en-US"/>
              <a:t>Extracted data (word docx)</a:t>
            </a:r>
          </a:p>
          <a:p>
            <a:pPr lvl="1">
              <a:buFont typeface="Wingdings 2" panose="05020102010507070707" pitchFamily="18" charset="2"/>
              <a:buChar char=""/>
            </a:pPr>
            <a:r>
              <a:rPr lang="en-US"/>
              <a:t>Automatically extracted data, in appendix of the report</a:t>
            </a:r>
          </a:p>
          <a:p>
            <a:pPr>
              <a:buFont typeface="Wingdings 2" panose="05020102010507070707" pitchFamily="18" charset="2"/>
              <a:buChar char=""/>
            </a:pPr>
            <a:r>
              <a:rPr lang="en-US">
                <a:latin typeface="Arial"/>
                <a:cs typeface="Arial"/>
              </a:rPr>
              <a:t>R-shiny app (final version pending </a:t>
            </a:r>
            <a:r>
              <a:rPr lang="en-US" err="1">
                <a:latin typeface="Arial"/>
                <a:cs typeface="Arial"/>
              </a:rPr>
              <a:t>urls</a:t>
            </a:r>
            <a:r>
              <a:rPr lang="en-US">
                <a:latin typeface="Arial"/>
                <a:cs typeface="Arial"/>
              </a:rPr>
              <a:t> from NIEHS)</a:t>
            </a:r>
          </a:p>
        </p:txBody>
      </p:sp>
    </p:spTree>
    <p:extLst>
      <p:ext uri="{BB962C8B-B14F-4D97-AF65-F5344CB8AC3E}">
        <p14:creationId xmlns:p14="http://schemas.microsoft.com/office/powerpoint/2010/main" val="11680793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QuMCIsIk9yaWdpbmFsQXNzZW1ibHlWZXJzaW9uIjoiNy4wMy4wMi4wMCIsIkVkaXRpb24iOm51bGwsIkxhc3RTYXZlZEVkaXRpb24iOjI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NSwiU3BhY2luZ0JlbG93VGltZWJhbmQiOjUsIlNwYWNpbmdBYm92ZUJldHdlZW5Td2ltbGFuZXNBbmRUYXNrcyI6NSwiU3BhY2luZ0JlbG93QmV0d2VlblN3aW1sYW5lc0FuZFRhc2tzIjo1fSwiVGltZWJhbmRTdHlsZSI6eyIkaWQiOiIyNSIsIlNjYWxlTWFya2luZyI6MCwiU2hhcGUiOjAsIlNoYXBlU3R5bGUiOnsiJGlkIjoiMjYiLCJNYXJnaW4iOnsiJGlkIjoiMjciLCJUb3AiOjAuMCwiTGVmdCI6MTAuMCwiUmlnaHQiOjEwLjAsIkJvdHRvbSI6MC4wfSwiUGFkZGluZyI6eyIkaWQiOiIyOCIsIlRvcCI6MC4wLCJMZWZ0IjoxMy4wLCJSaWdodCI6MTMuMCwiQm90dG9tIjowLjB9LCJCYWNrZ3JvdW5kIjp7IiRpZCI6IjI5IiwiQ29sb3IiOnsiJGlkIjoiMzAiLCJBIjoyNTUsIlIiOjY4LCJHIjo4NCwiQiI6MTA2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pZCI6IjM1IiwiVG9wIjowLjAsIkxlZnQiOjEwLjAsIlJpZ2h0IjoxMC4wLCJCb3R0b20iOjAuMH0sIlBhZGRpbmciOnsiJGlkIjoiMzYiLCJUb3AiOjAuMCwiTGVmdCI6MTMuMCwiUmlnaHQiOjEzLjAsIkJvdHRvbSI6MC4wfSwiQmFja2dyb3VuZCI6eyIkaWQiOiIzNyIsIkNvbG9yIjp7IiRpZCI6IjM4IiwiQSI6MjU1LCJSIjo2OCwiRyI6ODQsIkIiOjEwNn19LCJJc1Zpc2libGUiOnRydWUsIldpZHRoIjo4NTguMCwiSGVpZ2h0IjozMC4w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Cb3R0b21UaWVyU2hhcGVTdHlsZSI6eyIkaWQiOiI0MiIsIk1hcmdpbiI6eyIkaWQiOiI0MyIsIlRvcCI6MC4wLCJMZWZ0IjoxMC4wLCJSaWdodCI6MTAuMCwiQm90dG9tIjowLjB9LCJQYWRkaW5nIjp7IiRpZCI6IjQ0IiwiVG9wIjowLjAsIkxlZnQiOjEzLjAsIlJpZ2h0IjoxMy4wLCJCb3R0b20iOjAuMH0sIkJhY2tncm91bmQiOnsiJGlkIjoiNDUiLCJDb2xvciI6eyIkaWQiOiI0NiIsIkEiOjI1NSwiUiI6NjgsIkciOjg0LCJCIjoxMDZ9fSwiSXNWaXNpYmxlIjp0cnVlLCJXaWR0aCI6ODU4LjAsIkhlaWdodCI6MzAuMC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gsIkZvbnROYW1lIjoiQ2FsaWJyaSIsIklzQm9sZCI6dHJ1ZSwiSXNJdGFsaWMiOmZhbHNlLCJJc1VuZGVybGluZWQiOmZhbHNlLCJQYXJlbnRTdHlsZSI6bnVsbH0sIkF1dG9TaXplIjowLCJGb3JlZ3JvdW5kIjp7IiRpZCI6IjUyIiwiQ29sb3IiOnsiJGlkIjoiNT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0IiwiVG9wIjowLjAsIkxlZnQiOjAuMCwiUmlnaHQiOjIwLjAsIkJvdHRvbSI6MC4wfSwiUGFkZGluZyI6eyIkaWQiOiI1NSIsIlRvcCI6MC4wLCJMZWZ0IjowLjAsIlJpZ2h0IjowLjAsIkJvdHRvbSI6MC4wfSwiQmFja2dyb3VuZCI6eyIkaWQiOiI1NiIsIkNvbG9yIjp7IiRpZCI6IjU3IiwiQSI6MCwiUiI6MCwiRyI6MCwiQiI6MH19LCJJc1Zpc2libGUiOnRydWUsIldpZHRoIjowLjAsIkhlaWdodCI6MC4wLCJCb3JkZXJTdHlsZSI6bnVsbCwiUGFyZW50U3R5bGUiOm51bGx9LCJMZWZ0RW5kQ2Fwc1N0eWxlIjp7IiRpZCI6IjU4IiwiRm9udFNldHRpbmdzIjp7IiRpZCI6IjU5IiwiRm9udFNpemUiOjE4LCJGb250TmFtZSI6IkNhbGlicmkiLCJJc0JvbGQiOnRydWUsIklzSXRhbGljIjpmYWxzZSwiSXNVbmRlcmxpbmVkIjpmYWxzZSwiUGFyZW50U3R5bGUiOm51bGx9LCJBdXRvU2l6ZSI6MCwiRm9yZWdyb3VuZCI6eyIkaWQiOiI2MCIsIkNvbG9yIjp7IiRpZCI6IjY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MiIsIlRvcCI6MC4wLCJMZWZ0IjoyMC4wLCJSaWdodCI6MC4wLCJCb3R0b20iOjAuMH0sIlBhZGRpbmciOnsiJGlkIjoiNjMiLCJUb3AiOjAuMCwiTGVmdCI6MC4wLCJSaWdodCI6MC4wLCJCb3R0b20iOjAuMH0sIkJhY2tncm91bmQiOnsiJGlkIjoiNjQiLCJDb2xvciI6eyIkaWQiOiI2NSIsIkEiOjAsIlIiOjAsIkciOjAsIkIiOjB9fSwiSXNWaXNpYmxlIjpmYWxzZSwiV2lkdGgiOjAuMCwiSGVpZ2h0IjowLjAsIkJvcmRlclN0eWxlIjpudWxsLCJQYXJlbnRTdHlsZSI6bnVsbH0sIlRvZGF5VGV4dFN0eWxlIjp7IiRpZCI6IjY2IiwiRm9udFNldHRpbmdzIjp7IiRpZCI6IjY3IiwiRm9udFNpemUiOjEyLCJGb250TmFtZSI6IkNhbGlicmkiLCJJc0JvbGQiOmZhbHNlLCJJc0l0YWxpYyI6ZmFsc2UsIklzVW5kZXJsaW5lZCI6ZmFsc2UsIlBhcmVudFN0eWxlIjpudWxsfSwiQXV0b1NpemUiOjAsIkZvcmVncm91bmQiOnsiJGlkIjoiNjgiLCJDb2xvciI6eyIkaWQiOiI2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CIsIlRvcCI6MC4wLCJMZWZ0IjowLjAsIlJpZ2h0IjowLjAsIkJvdHRvbSI6MC4wfSwiUGFkZGluZyI6eyIkaWQiOiI3MSIsIlRvcCI6MC4wLCJMZWZ0IjowLjAsIlJpZ2h0IjowLjAsIkJvdHRvbSI6MC4wfSwiQmFja2dyb3VuZCI6eyIkaWQiOiI3MiIsIkNvbG9yIjp7IiRpZCI6IjczIiwiQSI6MCwiUiI6MCwiRyI6MCwiQiI6MH19LCJJc1Zpc2libGUiOnRydWUsIldpZHRoIjowLjAsIkhlaWdodCI6MC4wLCJCb3JkZXJTdHlsZSI6bnVsbCwiUGFyZW50U3R5bGUiOm51bGx9LCJUb2RheU1hcmtlclN0eWxlIjp7IiRpZCI6Ijc0IiwiTWFyZ2luIjp7IiRpZCI6Ijc1IiwiVG9wIjowLjAsIkxlZnQiOjAuMCwiUmlnaHQiOjAuMCwiQm90dG9tIjowLjB9LCJQYWRkaW5nIjp7IiRpZCI6Ijc2IiwiVG9wIjowLjAsIkxlZnQiOjAuMCwiUmlnaHQiOjAuMCwiQm90dG9tIjowLjB9LCJCYWNrZ3JvdW5kIjp7IiRpZCI6Ijc3IiwiQ29sb3IiOnsiJGlkIjoiNzgiLCJBIjoyNTUsIlIiOjI1NSwiRyI6MCwiQiI6MH19LCJJc1Zpc2libGUiOnRydWUsIldpZHRoIjowLjAsIkhlaWdodCI6MC4wLCJCb3JkZXJTdHlsZSI6bnVsbCwiUGFyZW50U3R5bGUiOm51bGx9LCJTY2FsZVN0eWxlIjp7IiRpZCI6Ijc5IiwiU2hhcGUiOjQsIlNob3dTZWdtZW50U2VwYXJhdG9ycyI6dHJ1ZSwiU2VnbWVudFNlcGFyYXRvck9wYWNpdHkiOjMwLCJIYXNCZWVuVmlzaWJsZUJlZm9yZSI6dHJ1ZSwiRm9udFNldHRpbmdzIjp7IiRpZCI6IjgwIiwiRm9udFNpemUiOjEyLCJGb250TmFtZSI6IkNhbGlicmkiLCJJc0JvbGQiOmZhbHNlLCJJc0l0YWxpYyI6ZmFsc2UsIklzVW5kZXJsaW5lZCI6ZmFsc2UsIlBhcmVudFN0eWxlIjpudWxsfSwiQXV0b1NpemUiOjAsIkZvcmVncm91bmQiOnsiJGlkIjoiODEiLCJDb2xvciI6eyIkaWQiOiI4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MyIsIlRvcCI6MC4wLCJMZWZ0Ijo0LjAsIlJpZ2h0Ijo0LjAsIkJvdHRvbSI6MC4wfSwiUGFkZGluZyI6eyIkaWQiOiI4NCIsIlRvcCI6MC4wLCJMZWZ0IjowLjAsIlJpZ2h0IjowLjAsIkJvdHRvbSI6MC4wfSwiQmFja2dyb3VuZCI6eyIkaWQiOiI4NSIsIkNvbG9yIjp7IiRpZCI6Ijg2IiwiQSI6MCwiUiI6MCwiRyI6MCwiQiI6MH19LCJJc1Zpc2libGUiOnRydWUsIldpZHRoIjowLjAsIkhlaWdodCI6MC4wLCJCb3JkZXJTdHlsZSI6bnVsbCwiUGFyZW50U3R5bGUiOm51bGx9LCJTaW5nbGVTY2FsZVNoYXBlU3R5bGUiOnsiJGlkIjoiODciLCJTaGFwZSI6MCwiSGVpZ2h0IjowLjB9LCJNaWRkbGVUaWVyU2NhbGVTdHlsZSI6eyIkaWQiOiI4OCIsIlNoYXBlIjo0LCJTaG93U2VnbWVudFNlcGFyYXRvcnMiOnRydWUsIlNlZ21lbnRTZXBhcmF0b3JPcGFjaXR5IjozMCwiSGFzQmVlblZpc2libGVCZWZvcmUiOmZhbHNlLCJGb250U2V0dGluZ3MiOnsiJGlkIjoiODkiLCJGb250U2l6ZSI6MTIsIkZvbnROYW1lIjoiQ2FsaWJyaSIsIklzQm9sZCI6ZmFsc2UsIklzSXRhbGljIjpmYWxzZSwiSXNVbmRlcmxpbmVkIjpmYWxzZSwiUGFyZW50U3R5bGUiOm51bGx9LCJBdXRvU2l6ZSI6MCwiRm9yZWdyb3VuZCI6eyIkaWQiOiI5MCIsIkNvbG9yIjp7IiRpZCI6Ijk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yIiwiVG9wIjowLjAsIkxlZnQiOjQuMCwiUmlnaHQiOjQuMCwiQm90dG9tIjowLjB9LCJQYWRkaW5nIjp7IiRpZCI6IjkzIiwiVG9wIjowLjAsIkxlZnQiOjAuMCwiUmlnaHQiOjAuMCwiQm90dG9tIjowLjB9LCJCYWNrZ3JvdW5kIjp7IiRpZCI6Ijk0IiwiQ29sb3IiOnsiJGlkIjoiOTUiLCJBIjowLCJSIjowLCJHIjowLCJCIjowfX0sIklzVmlzaWJsZSI6ZmFsc2UsIldpZHRoIjowLjAsIkhlaWdodCI6MC4wLCJCb3JkZXJTdHlsZSI6bnVsbCwiUGFyZW50U3R5bGUiOm51bGx9LCJCb3R0b21UaWVyU2NhbGVTdHlsZSI6eyIkaWQiOiI5NiIsIlNoYXBlIjo0LCJTaG93U2VnbWVudFNlcGFyYXRvcnMiOnRydWUsIlNlZ21lbnRTZXBhcmF0b3JPcGFjaXR5IjozMCwiSGFzQmVlblZpc2libGVCZWZvcmUiOmZhbHNlLCJGb250U2V0dGluZ3MiOnsiJGlkIjoiOTciLCJGb250U2l6ZSI6MTIsIkZvbnROYW1lIjoiQ2FsaWJyaSIsIklzQm9sZCI6ZmFsc2UsIklzSXRhbGljIjpmYWxzZSwiSXNVbmRlcmxpbmVkIjpmYWxzZSwiUGFyZW50U3R5bGUiOm51bGx9LCJBdXRvU2l6ZSI6MCwiRm9yZWdyb3VuZCI6eyIkaWQiOiI5OCIsIkNvbG9yIjp7IiRpZCI6Ijk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MCIsIlRvcCI6MC4wLCJMZWZ0Ijo0LjAsIlJpZ2h0Ijo0LjAsIkJvdHRvbSI6MC4wfSwiUGFkZGluZyI6eyIkaWQiOiIxMDEiLCJUb3AiOjAuMCwiTGVmdCI6MC4wLCJSaWdodCI6MC4wLCJCb3R0b20iOjAuMH0sIkJhY2tncm91bmQiOnsiJGlkIjoiMTAyIiwiQ29sb3IiOnsiJGlkIjoiMTAzIiwiQSI6MCwiUiI6MCwiRyI6MCwiQiI6MH19LCJJc1Zpc2libGUiOmZhbHNlLCJXaWR0aCI6MC4wLCJIZWlnaHQiOjAuMCwiQm9yZGVyU3R5bGUiOm51bGwsIlBhcmVudFN0eWxlIjpudWxsfSwiRWxhcHNlZFRpbWVCYWNrZ3JvdW5kIjp7IiRpZCI6IjEwNCIsIkNvbG9yIjp7IiRpZCI6IjEwNSIsIkEiOjc3LCJSIjoyNTUsIkciOjAsIkIiOjB9fSwiQXBwZW5kWWVhck9uWWVhckNoYW5nZSI6dHJ1ZSwiRWxhcHNlZFRpbWVGb3JtYXQiOjEsIlRvZGF5TWFya2VyUG9zaXRpb24iOjIsIlF1aWNrUG9zaXRpb24iOjMsIkFic29sdXRlUG9zaXRpb24iOjEzMS44ODczMjksIk1hcmdpbiI6eyIkaWQiOiIxMDYiLCJUb3AiOjAuMCwiTGVmdCI6MTAuMCwiUmlnaHQiOjEwLjAsIkJvdHRvbSI6MC4wfSwiUGFkZGluZyI6eyIkaWQiOiIxMDciLCJUb3AiOjAuMCwiTGVmdCI6MC4wLCJSaWdodCI6MC4wLCJCb3R0b20iOjAuMH0sIkJhY2tncm91bmQiOnsiJGlkIjoiMTA4IiwiQ29sb3IiOnsiJGlkIjoiMTA5IiwiQSI6MjU1LCJSIjoxMTUsIkciOjExNSwiQiI6MTE1fX0sIklzVmlzaWJsZSI6dHJ1ZSwiV2lkdGgiOjAuMCwiSGVpZ2h0IjowLjAsIkJvcmRlclN0eWxlIjpudWxsLCJQYXJlbnRTdHlsZSI6bnVsbH0sIkRlZmF1bHRNaWxlc3RvbmVTdHlsZSI6eyIkaWQiOiIxMTAiLCJTaGFwZSI6MCwiQ29ubmVjdG9yTWFyZ2luIjp7IiRpZCI6IjExMSIsIlRvcCI6MC4wLCJMZWZ0IjoyLjAsIlJpZ2h0IjoyLjAsIkJvdHRvbSI6MC4wfSwiQ29ubmVjdG9yU3R5bGUiOnsiJGlkIjoiMTEyIiwiTGluZUNvbG9yIjp7IiRpZCI6IjExMyIsIiR0eXBlIjoiTkxSRS5Db21tb24uRG9tLlNvbGlkQ29sb3JCcnVzaCwgTkxSRS5Db21tb24iLCJDb2xvciI6eyIkaWQiOiIxMTQiLCJBIjoxMjcsIlIiOjMxLCJHIjo3MywiQiI6MTI2fX0sIkxpbmVXZWlnaHQiOjEuMCwiTGluZVR5cGUiOjAsIlBhcmVudFN0eWxlIjpudWxsfSwiSXNCZWxvd1RpbWViYW5kIjpmYWxzZSwiUG9zaXRpb25PblRhc2siOjAsIkhpZGVEYXRlIjpmYWxzZSwiU2hhcGVTaXplIjoxLCJTcGFjaW5nIjowLjAsIlBhZGRpbmciOnsiJGlkIjoiMTE1IiwiVG9wIjo1LjAsIkxlZnQiOjMuMCwiUmlnaHQiOjAuMCwiQm90dG9tIjoyLjB9LCJTaGFwZVN0eWxlIjp7IiRpZCI6IjExNiIsIk1hcmdpbiI6eyIkaWQiOiIxMTciLCJUb3AiOjAuMCwiTGVmdCI6MC4wLCJSaWdodCI6MC4wLCJCb3R0b20iOjAuMH0sIlBhZGRpbmciOnsiJGlkIjoiMTE4IiwiVG9wIjowLjAsIkxlZnQiOjAuMCwiUmlnaHQiOjAuMCwiQm90dG9tIjowLjB9LCJCYWNrZ3JvdW5kIjp7IiRpZCI6IjExOSIsIkNvbG9yIjp7IiRpZCI6IjEyMCIsIkEiOjI1NSwiUiI6MjYsIkciOjE3MCwiQiI6NjZ9fSwiSXNWaXNpYmxlIjp0cnVlLCJXaWR0aCI6MTguMCwiSGVpZ2h0IjoyMC4wLCJCb3JkZXJTdHlsZSI6eyIkaWQiOiIxMjEiLCJMaW5lQ29sb3IiOnsiJGlkIjoiMTIyIiwiJHR5cGUiOiJOTFJFLkNvbW1vbi5Eb20uU29saWRDb2xvckJydXNoLCBOTFJFLkNvbW1vbiIsIkNvbG9yIjp7IiRpZCI6IjEyMyIsIkEiOjI1NSwiUiI6MjM0LCJHIjoyMiwiQiI6MzB9fSwiTGluZVdlaWdodCI6MC4wLCJMaW5lVHlwZSI6MCwiUGFyZW50U3R5bGUiOm51bGx9LCJQYXJlbnRTdHlsZSI6bnVsbH0sIlRpdGxlU3R5bGUiOnsiJGlkIjoiMTI0IiwiRm9udFNldHRpbmdzIjp7IiRpZCI6IjEyNSIsIkZvbnRTaXplIjoxMSwiRm9udE5hbWUiOiJDYWxpYnJpIiwiSXNCb2xkIjp0cnVlLCJJc0l0YWxpYyI6ZmFsc2UsIklzVW5kZXJsaW5lZCI6ZmFsc2UsIlBhcmVudFN0eWxlIjpudWxsfSwiQXV0b1NpemUiOjAsIkZvcmVncm91bmQiOnsiJGlkIjoiMTI2IiwiQ29sb3IiOnsiJGlkIjoiMTI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nsiJGlkIjoiMTMwIiwiQ29sb3IiOnsiJGlkIjoiMTMxIiwiQSI6MCwiUiI6MCwiRyI6MCwiQiI6MH19LCJJc1Zpc2libGUiOnRydWUsIldpZHRoIjowLjAsIkhlaWdodCI6MC4wLCJCb3JkZXJTdHlsZSI6bnVsbCwiUGFyZW50U3R5bGUiOm51bGx9LCJEYXRlU3R5bGUiOnsiJGlkIjoiMTMyIiwiRm9udFNldHRpbmdzIjp7IiRpZCI6IjEzMyIsIkZvbnRTaXplIjoxMCwiRm9udE5hbWUiOiJDYWxpYnJpIiwiSXNCb2xkIjpmYWxzZSwiSXNJdGFsaWMiOmZhbHNlLCJJc1VuZGVybGluZWQiOmZhbHNlLCJQYXJlbnRTdHlsZSI6bnVsbH0sIkF1dG9TaXplIjowLCJGb3JlZ3JvdW5kIjp7IiRpZCI6IjEzNCIsIkNvbG9yIjp7IiRpZCI6IjE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2IiwiVG9wIjowLjAsIkxlZnQiOjAuMCwiUmlnaHQiOjAuMCwiQm90dG9tIjowLjB9LCJQYWRkaW5nIjp7IiRpZCI6IjEzNyIsIlRvcCI6MC4wLCJMZWZ0IjowLjAsIlJpZ2h0IjowLjAsIkJvdHRvbSI6MC4wfSwiQmFja2dyb3VuZCI6eyIkaWQiOiIxMzgiLCJDb2xvciI6eyIkaWQiOiIxMzkiLCJBIjowLCJSIjowLCJHIjowLCJCIjowfX0sIklzVmlzaWJsZSI6dHJ1ZSwiV2lkdGgiOjAuMCwiSGVpZ2h0IjowLjAsIkJvcmRlclN0eWxlIjpudWxsLCJQYXJlbnRTdHlsZSI6bnVsbH0sIkRhdGVGb3JtYXQiOnsiJGlkIjoiMT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SIsIkZvcm1hdCI6MCwiSXNWaXNpYmxlIjpmYWxzZSwiTGFzdEtub3duVmlzaWJpbGl0eVN0YXRlIjpmYWxzZX0sIklzVmlzaWJsZSI6dHJ1ZSwiUGFyZW50U3R5bGUiOm51bGx9LCJEZWZhdWx0TW90U3R5bGUiOnsiJGlkIjoiMTQyIiwiU2hhcGUiOjAsIkNvbm5lY3Rvck1hcmdpbiI6eyIkaWQiOiIxNDMiLCJUb3AiOjAuMCwiTGVmdCI6Mi4wLCJSaWdodCI6Mi4wLCJCb3R0b20iOjAuMH0sIkNvbm5lY3RvclN0eWxlIjp7IiRpZCI6IjE0NCIsIkxpbmVDb2xvciI6eyIkaWQiOiIxNDUiLCIkdHlwZSI6Ik5MUkUuQ29tbW9uLkRvbS5Tb2xpZENvbG9yQnJ1c2gsIE5MUkUuQ29tbW9uIiwiQ29sb3IiOnsiJGlkIjoiMTQ2IiwiQSI6MTI3LCJSIjozMSwiRyI6NzMsIkIiOjEyNn19LCJMaW5lV2VpZ2h0IjoxLjAsIkxpbmVUeXBlIjowLCJQYXJlbnRTdHlsZSI6bnVsbH0sIklzQmVsb3dUaW1lYmFuZCI6ZmFsc2UsIlBvc2l0aW9uT25UYXNrIjoxLCJIaWRlRGF0ZSI6ZmFsc2UsIlNoYXBlU2l6ZSI6MSwiU3BhY2luZyI6MC4wLCJQYWRkaW5nIjp7IiRpZCI6IjE0NyIsIlRvcCI6NS4wLCJMZWZ0IjozLjAsIlJpZ2h0IjowLjAsIkJvdHRvbSI6Mi4wfSwiU2hhcGVTdHlsZSI6eyIkaWQiOiIxNDgiLCJNYXJnaW4iOnsiJGlkIjoiMTQ5IiwiVG9wIjowLjAsIkxlZnQiOjAuMCwiUmlnaHQiOjAuMCwiQm90dG9tIjowLjB9LCJQYWRkaW5nIjp7IiRpZCI6IjE1MCIsIlRvcCI6MC4wLCJMZWZ0IjowLjAsIlJpZ2h0IjowLjAsIkJvdHRvbSI6MC4wfSwiQmFja2dyb3VuZCI6eyIkaWQiOiIxNTEiLCJDb2xvciI6eyIkaWQiOiIxNTIiLCJBIjoyNTUsIlIiOjI2LCJHIjoxNzAsIkIiOjY2fX0sIklzVmlzaWJsZSI6dHJ1ZSwiV2lkdGgiOjE4LjAsIkhlaWdodCI6MjAuMCwiQm9yZGVyU3R5bGUiOnsiJGlkIjoiMTUzIiwiTGluZUNvbG9yIjp7IiRpZCI6IjE1NCIsIiR0eXBlIjoiTkxSRS5Db21tb24uRG9tLlNvbGlkQ29sb3JCcnVzaCwgTkxSRS5Db21tb24iLCJDb2xvciI6eyIkaWQiOiIxNTUiLCJBIjoyNTUsIlIiOjIzNCwiRyI6MjIsIkIiOjMwfX0sIkxpbmVXZWlnaHQiOjAuMCwiTGluZVR5cGUiOjAsIlBhcmVudFN0eWxlIjpudWxsfSwiUGFyZW50U3R5bGUiOm51bGx9LCJUaXRsZVN0eWxlIjp7IiRpZCI6IjE1NiIsIkZvbnRTZXR0aW5ncyI6eyIkaWQiOiIxNTciLCJGb250U2l6ZSI6MTEsIkZvbnROYW1lIjoiQ2FsaWJyaSIsIklzQm9sZCI6dHJ1ZSwiSXNJdGFsaWMiOmZhbHNlLCJJc1VuZGVybGluZWQiOmZhbHNlLCJQYXJlbnRTdHlsZSI6bnVsbH0sIkF1dG9TaXplIjowLCJGb3JlZ3JvdW5kIjp7IiRpZCI6IjE1OCIsIkNvbG9yIjp7IiRpZCI6IjE1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pZCI6IjE2MyIsIkEiOjAsIlIiOjAsIkciOjAsIkIiOjB9fSwiSXNWaXNpYmxlIjp0cnVlLCJXaWR0aCI6MC4wLCJIZWlnaHQiOjAuMCwiQm9yZGVyU3R5bGUiOm51bGwsIlBhcmVudFN0eWxlIjpudWxsfSwiRGF0ZVN0eWxlIjp7IiRpZCI6IjE2NCIsIkZvbnRTZXR0aW5ncyI6eyIkaWQiOiIxNjUiLCJGb250U2l6ZSI6MTAsIkZvbnROYW1lIjoiQ2FsaWJyaSIsIklzQm9sZCI6ZmFsc2UsIklzSXRhbGljIjpmYWxzZSwiSXNVbmRlcmxpbmVkIjpmYWxzZSwiUGFyZW50U3R5bGUiOm51bGx9LCJBdXRvU2l6ZSI6MCwiRm9yZWdyb3VuZCI6eyIkaWQiOiIxNjYiLCJDb2xvciI6eyIkaWQiOiIx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OCIsIlRvcCI6MC4wLCJMZWZ0IjowLjAsIlJpZ2h0IjowLjAsIkJvdHRvbSI6MC4wfSwiUGFkZGluZyI6eyIkaWQiOiIxNjkiLCJUb3AiOjAuMCwiTGVmdCI6MC4wLCJSaWdodCI6MC4wLCJCb3R0b20iOjAuMH0sIkJhY2tncm91bmQiOnsiJGlkIjoiMTcwIiwiQ29sb3IiOnsiJGlkIjoiMTcxIiwiQSI6MCwiUiI6MCwiRyI6MCwiQiI6MH19LCJJc1Zpc2libGUiOnRydWUsIldpZHRoIjowLjAsIkhlaWdodCI6MC4wLCJCb3JkZXJTdHlsZSI6bnVsbCwiUGFyZW50U3R5bGUiOm51bGx9LCJEYXRlRm9ybWF0Ijp7IiRpZCI6IjE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MiLCJGb3JtYXQiOjAsIklzVmlzaWJsZSI6ZmFsc2UsIkxhc3RLbm93blZpc2liaWxpdHlTdGF0ZSI6ZmFsc2V9LCJJc1Zpc2libGUiOnRydWUsIlBhcmVudFN0eWxlIjpudWxsfSwiRGVmYXVsdFRhc2tTdHlsZSI6eyIkaWQiOiIxNzQiLCJTaGFwZSI6MiwiU2hhcGVUaGlja25lc3MiOjEsIkR1cmF0aW9uRm9ybWF0IjowLCJJbmNsdWRlTm9uV29ya2luZ0RheXNJbkR1cmF0aW9uIjpmYWxzZSwiUGVyY2VudGFnZUNvbXBsZXRlU3R5bGUiOnsiJGlkIjoiMTc1IiwiRm9udFNldHRpbmdzIjp7IiRpZCI6IjE3NiIsIkZvbnRTaXplIjoxMCwiRm9udE5hbWUiOiJDYWxpYnJpIiwiSXNCb2xkIjpmYWxzZSwiSXNJdGFsaWMiOmZhbHNlLCJJc1VuZGVybGluZWQiOmZhbHNlLCJQYXJlbnRTdHlsZSI6bnVsbH0sIkF1dG9TaXplIjowLCJGb3JlZ3JvdW5kIjp7IiRpZCI6IjE3NyIsIkNvbG9yIjp7IiRpZCI6IjE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OSIsIlRvcCI6MC4wLCJMZWZ0IjowLjAsIlJpZ2h0IjowLjAsIkJvdHRvbSI6MC4wfSwiUGFkZGluZyI6eyIkaWQiOiIxODAiLCJUb3AiOjAuMCwiTGVmdCI6MC4wLCJSaWdodCI6MC4wLCJCb3R0b20iOjAuMH0sIkJhY2tncm91bmQiOnsiJGlkIjoiMTgxIiwiQ29sb3IiOnsiJGlkIjoiMTgyIiwiQSI6ODksIlIiOjAsIkciOjAsIkIiOjB9fSwiSXNWaXNpYmxlIjp0cnVlLCJXaWR0aCI6MC4wLCJIZWlnaHQiOjAuMCwiQm9yZGVyU3R5bGUiOm51bGwsIlBhcmVudFN0eWxlIjpudWxsfSwiRHVyYXRpb25TdHlsZSI6eyIkaWQiOiIxODMiLCJGb250U2V0dGluZ3MiOnsiJGlkIjoiMTg0IiwiRm9udFNpemUiOjEwLCJGb250TmFtZSI6IkNhbGlicmkiLCJJc0JvbGQiOmZhbHNlLCJJc0l0YWxpYyI6ZmFsc2UsIklzVW5kZXJsaW5lZCI6ZmFsc2UsIlBhcmVudFN0eWxlIjpudWxsfSwiQXV0b1NpemUiOjAsIkZvcmVncm91bmQiOnsiJGlkIjoiMTg1IiwiQ29sb3IiOnsiJGlkIjoiMTg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3IiwiVG9wIjowLjAsIkxlZnQiOjAuMCwiUmlnaHQiOjAuMCwiQm90dG9tIjowLjB9LCJQYWRkaW5nIjp7IiRpZCI6IjE4OCIsIlRvcCI6MC4wLCJMZWZ0IjowLjAsIlJpZ2h0IjowLjAsIkJvdHRvbSI6MC4wfSwiQmFja2dyb3VuZCI6eyIkaWQiOiIxODkiLCJDb2xvciI6eyIkaWQiOiIxOTAiLCJBIjowLCJSIjowLCJHIjowLCJCIjowfX0sIklzVmlzaWJsZSI6dHJ1ZSwiV2lkdGgiOjAuMCwiSGVpZ2h0IjowLjAsIkJvcmRlclN0eWxlIjpudWxsLCJQYXJlbnRTdHlsZSI6bnVsbH0sIkhvcml6b250YWxDb25uZWN0b3JTdHlsZSI6eyIkaWQiOiIxOTEiLCJMaW5lQ29sb3IiOnsiJGlkIjoiMTkyIiwiJHR5cGUiOiJOTFJFLkNvbW1vbi5Eb20uU29saWRDb2xvckJydXNoLCBOTFJFLkNvbW1vbiIsIkNvbG9yIjp7IiRpZCI6IjE5MyIsIkEiOjI1NSwiUiI6MjA0LCJHIjoyMDQsIkIiOjIwNH19LCJMaW5lV2VpZ2h0IjoxLjAsIkxpbmVUeXBlIjowLCJQYXJlbnRTdHlsZSI6bnVsbH0sIlZlcnRpY2FsQ29ubmVjdG9yU3R5bGUiOnsiJGlkIjoiMTk0IiwiTGluZUNvbG9yIjp7IiRpZCI6IjE5NSIsIiR0eXBlIjoiTkxSRS5Db21tb24uRG9tLlNvbGlkQ29sb3JCcnVzaCwgTkxSRS5Db21tb24iLCJDb2xvciI6eyIkaWQiOiIxOT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OTciLCJNYXJnaW4iOnsiJGlkIjoiMTk4IiwiVG9wIjowLjAsIkxlZnQiOjQuMCwiUmlnaHQiOjQuMCwiQm90dG9tIjowLjB9LCJQYWRkaW5nIjp7IiRpZCI6IjE5OSIsIlRvcCI6MC4wLCJMZWZ0IjowLjAsIlJpZ2h0IjowLjAsIkJvdHRvbSI6MC4wfSwiQmFja2dyb3VuZCI6eyIkaWQiOiIyMDAiLCJDb2xvciI6eyIkaWQiOiIyMDEiLCJBIjoyNTUsIlIiOjI2LCJHIjoxNzAsIkIiOjY2fX0sIklzVmlzaWJsZSI6dHJ1ZSwiV2lkdGgiOjAuMCwiSGVpZ2h0IjoxNi4wLCJCb3JkZXJTdHlsZSI6eyIkaWQiOiIyMDIiLCJMaW5lQ29sb3IiOnsiJGlkIjoiMjAzIiwiJHR5cGUiOiJOTFJFLkNvbW1vbi5Eb20uU29saWRDb2xvckJydXNoLCBOTFJFLkNvbW1vbiIsIkNvbG9yIjp7IiRpZCI6IjIwNCIsIkEiOjI1NSwiUiI6MjM0LCJHIjoyMiwiQiI6MzB9fSwiTGluZVdlaWdodCI6MC4wLCJMaW5lVHlwZSI6MCwiUGFyZW50U3R5bGUiOm51bGx9LCJQYXJlbnRTdHlsZSI6bnVsbH0sIlRpdGxlU3R5bGUiOnsiJGlkIjoiMjA1IiwiRm9udFNldHRpbmdzIjp7IiRpZCI6IjIwNiIsIkZvbnRTaXplIjoxMSwiRm9udE5hbWUiOiJDYWxpYnJpIiwiSXNCb2xkIjp0cnVlLCJJc0l0YWxpYyI6ZmFsc2UsIklzVW5kZXJsaW5lZCI6ZmFsc2UsIlBhcmVudFN0eWxlIjpudWxsfSwiQXV0b1NpemUiOjAsIkZvcmVncm91bmQiOnsiJGlkIjoiMjA3IiwiQ29sb3IiOnsiJGlkIjoiMjA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OSIsIlRvcCI6MC4wLCJMZWZ0IjowLjAsIlJpZ2h0IjowLjAsIkJvdHRvbSI6MC4wfSwiUGFkZGluZyI6eyIkaWQiOiIyMTAiLCJUb3AiOjAuMCwiTGVmdCI6MC4wLCJSaWdodCI6MC4wLCJCb3R0b20iOjAuMH0sIkJhY2tncm91bmQiOnsiJGlkIjoiMjExIiwiQ29sb3IiOnsiJGlkIjoiMjEyIiwiQSI6MCwiUiI6MjU1LCJHIjoyNTUsIkIiOjI1NX19LCJJc1Zpc2libGUiOnRydWUsIldpZHRoIjowLjAsIkhlaWdodCI6MC4wLCJCb3JkZXJTdHlsZSI6bnVsbCwiUGFyZW50U3R5bGUiOm51bGx9LCJEYXRlU3R5bGUiOnsiJGlkIjoiMjEzIiwiRm9udFNldHRpbmdzIjp7IiRpZCI6IjIxNCIsIkZvbnRTaXplIjoxMCwiRm9udE5hbWUiOiJDYWxpYnJpIiwiSXNCb2xkIjpmYWxzZSwiSXNJdGFsaWMiOmZhbHNlLCJJc1VuZGVybGluZWQiOmZhbHNlLCJQYXJlbnRTdHlsZSI6bnVsbH0sIkF1dG9TaXplIjowLCJGb3JlZ3JvdW5kIjp7IiRpZCI6IjIxNSIsIkNvbG9yIjp7IiRpZCI6IjI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3IiwiVG9wIjowLjAsIkxlZnQiOjAuMCwiUmlnaHQiOjAuMCwiQm90dG9tIjowLjB9LCJQYWRkaW5nIjp7IiRpZCI6IjIxOCIsIlRvcCI6MC4wLCJMZWZ0IjowLjAsIlJpZ2h0IjowLjAsIkJvdHRvbSI6MC4wfSwiQmFja2dyb3VuZCI6eyIkaWQiOiIyMTkiLCJDb2xvciI6eyIkaWQiOiIyMjAiLCJBIjowLCJSIjoyNTUsIkciOjI1NSwiQiI6MjU1fX0sIklzVmlzaWJsZSI6dHJ1ZSwiV2lkdGgiOjAuMCwiSGVpZ2h0IjowLjAsIkJvcmRlclN0eWxlIjpudWxsLCJQYXJlbnRTdHlsZSI6bnVsbH0sIkRhdGVGb3JtYXQiOnsiJGlkIjoiMj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iIsIkZvcm1hdCI6MCwiSXNWaXNpYmxlIjpmYWxzZSwiTGFzdEtub3duVmlzaWJpbGl0eVN0YXRlIjpmYWxzZX0sIklzVmlzaWJsZSI6dHJ1ZSwiUGFyZW50U3R5bGUiOm51bGwsIl9leHBsaWNpdGx5U2V0Ijp7IiRpZCI6IjIy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jQiLCJUaXRsZVBvc2l0aW9uIjoiUmlnaHQiLCJEYXRlUG9zaXRpb24iOiJMZWZ0IiwiU2hhcGVUeXBlIjowLCJTaGFwZVNpemUiOjEsIlNwYWNpbmciOjUsIlNoYXBlU3R5bGUiOnsiJGlkIjoiMjI1IiwiTWFyZ2luIjp7IiRpZCI6IjIyNiIsIlRvcCI6MC4wLCJMZWZ0IjowLjAsIlJpZ2h0IjowLjAsIkJvdHRvbSI6MC4wfSwiUGFkZGluZyI6eyIkaWQiOiIyMjciLCJUb3AiOjAuMCwiTGVmdCI6MC4wLCJSaWdodCI6MC4wLCJCb3R0b20iOjAuMH0sIkJhY2tncm91bmQiOnsiJGlkIjoiMjI4IiwiQ29sb3IiOnsiJGlkIjoiMjI5IiwiQSI6MjU1LCJSIjowLCJHIjoxMTQsIkIiOjE4OH19LCJJc1Zpc2libGUiOnRydWUsIldpZHRoIjoxOC4wLCJIZWlnaHQiOjIwLjAsIkJvcmRlclN0eWxlIjp7IiRpZCI6IjIzMCIsIkxpbmVDb2xvciI6eyIkaWQiOiIyMzEiLCIkdHlwZSI6Ik5MUkUuQ29tbW9uLkRvbS5Tb2xpZENvbG9yQnJ1c2gsIE5MUkUuQ29tbW9uIiwiQ29sb3IiOnsiJGlkIjoiMjMyIiwiQSI6MjU1LCJSIjoyNTUsIkciOjAsIkIiOjB9fSwiTGluZVdlaWdodCI6MC4wLCJMaW5lVHlwZSI6MCwiUGFyZW50U3R5bGUiOm51bGx9LCJQYXJlbnRTdHlsZSI6bnVsbH0sIlRpdGxlU3R5bGUiOnsiJGlkIjoiMjMzIiwiRm9udFNldHRpbmdzIjp7IiRpZCI6IjIzNCIsIkZvbnRTaXplIjoxMSwiRm9udE5hbWUiOiJDYWxpYnJpIiwiSXNCb2xkIjp0cnVlLCJJc0l0YWxpYyI6ZmFsc2UsIklzVW5kZXJsaW5lZCI6ZmFsc2UsIlBhcmVudFN0eWxlIjpudWxsfSwiQXV0b1NpemUiOjAsIkZvcmVncm91bmQiOnsiJGlkIjoiMjM1IiwiQ29sb3IiOnsiJGlkIjoiMjM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NyIsIlRvcCI6MC4wLCJMZWZ0IjowLjAsIlJpZ2h0IjowLjAsIkJvdHRvbSI6MC4wfSwiUGFkZGluZyI6eyIkaWQiOiIyMzgiLCJUb3AiOjAuMCwiTGVmdCI6MC4wLCJSaWdodCI6MC4wLCJCb3R0b20iOjAuMH0sIkJhY2tncm91bmQiOnsiJGlkIjoiMjM5IiwiQ29sb3IiOnsiJGlkIjoiMjQwIiwiQSI6MCwiUiI6MCwiRyI6MCwiQiI6MH19LCJJc1Zpc2libGUiOnRydWUsIldpZHRoIjowLjAsIkhlaWdodCI6MC4wLCJCb3JkZXJTdHlsZSI6bnVsbCwiUGFyZW50U3R5bGUiOm51bGx9LCJEYXRlU3R5bGUiOnsiJGlkIjoiMjQxIiwiRm9udFNldHRpbmdzIjp7IiRpZCI6IjI0MiIsIkZvbnRTaXplIjoxMCwiRm9udE5hbWUiOiJDYWxpYnJpIiwiSXNCb2xkIjpmYWxzZSwiSXNJdGFsaWMiOmZhbHNlLCJJc1VuZGVybGluZWQiOmZhbHNlLCJQYXJlbnRTdHlsZSI6bnVsbH0sIkF1dG9TaXplIjowLCJGb3JlZ3JvdW5kIjp7IiRpZCI6IjI0MyIsIkNvbG9yIjp7IiRpZCI6IjI0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1IiwiVG9wIjowLjAsIkxlZnQiOjAuMCwiUmlnaHQiOjAuMCwiQm90dG9tIjowLjB9LCJQYWRkaW5nIjp7IiRpZCI6IjI0NiIsIlRvcCI6MC4wLCJMZWZ0IjowLjAsIlJpZ2h0IjowLjAsIkJvdHRvbSI6MC4wfSwiQmFja2dyb3VuZCI6eyIkaWQiOiIyNDciLCJDb2xvciI6eyIkaWQiOiIyNDgiLCJBIjowLCJSIjowLCJHIjowLCJCIjowfX0sIklzVmlzaWJsZSI6dHJ1ZSwiV2lkdGgiOjAuMCwiSGVpZ2h0IjowLjAsIkJvcmRlclN0eWxlIjpudWxsLCJQYXJlbnRTdHlsZSI6bnVsbH0sIkRhdGVGb3JtYXQiOnsiJGlkIjoiMj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CIsIkZvcm1hdCI6MCwiSXNWaXNpYmxlIjpmYWxzZSwiTGFzdEtub3duVmlzaWJpbGl0eVN0YXRlIjpmYWxzZX0sIklzVmlzaWJsZSI6dHJ1ZSwiUGFyZW50U3R5bGUiOm51bGx9LCJHcmlkbGluZVBhbmVsU3R5bGUiOnsiJGlkIjoiMjUxIiwiR3JpZGxpbmVTdHlsZSI6eyIkaWQiOiIyNTIiLCJMaW5lQ29sb3IiOnsiJGlkIjoiMjUzIiwiJHR5cGUiOiJOTFJFLkNvbW1vbi5Eb20uU29saWRDb2xvckJydXNoLCBOTFJFLkNvbW1vbiIsIkNvbG9yIjp7IiRpZCI6IjI1NCIsIkEiOjM4LCJSIjo5MSwiRyI6MTU1LCJCIjoyMTN9fSwiTGluZVdlaWdodCI6MS4wLCJMaW5lVHlwZSI6MCwiUGFyZW50U3R5bGUiOm51bGx9LCJNYXJnaW4iOnsiJGlkIjoiMjU1IiwiVG9wIjowLjAsIkxlZnQiOjAuMCwiUmlnaHQiOjAuMCwiQm90dG9tIjowLjB9LCJQYWRkaW5nIjp7IiRpZCI6IjI1NiIsIlRvcCI6MC4wLCJMZWZ0IjowLjAsIlJpZ2h0IjowLjAsIkJvdHRvbSI6MC4wfSwiQmFja2dyb3VuZCI6bnVsbCwiSXNWaXNpYmxlIjp0cnVlLCJXaWR0aCI6MC4wLCJIZWlnaHQiOjAuMCwiQm9yZGVyU3R5bGUiOnsiJGlkIjoiMjU3IiwiTGluZUNvbG9yIjpudWxsLCJMaW5lV2VpZ2h0IjowLjAsIkxpbmVUeXBlIjowLCJQYXJlbnRTdHlsZSI6bnVsbH0sIlBhcmVudFN0eWxlIjpudWxsfSwiQWN0aXZpdHlMaW5lUGFuZWxTdHlsZSI6eyIkaWQiOiIyNTgiLCJBY3Rpdml0eUxpbmVTdHlsZSI6eyIkaWQiOiIyNTkiLCJMaW5lQ29sb3IiOnsiJGlkIjoiMjYwIiwiJHR5cGUiOiJOTFJFLkNvbW1vbi5Eb20uU29saWRDb2xvckJydXNoLCBOTFJFLkNvbW1vbiIsIkNvbG9yIjp7IiRpZCI6IjI2MSIsIkEiOjM4LCJSIjo2OCwiRyI6MTE0LCJCIjoxOTZ9fSwiTGluZVdlaWdodCI6MS4wLCJMaW5lVHlwZSI6MCwiUGFyZW50U3R5bGUiOm51bGx9LCJNYXJnaW4iOnsiJGlkIjoiMjYyIiwiVG9wIjowLjAsIkxlZnQiOjAuMCwiUmlnaHQiOjAuMCwiQm90dG9tIjowLjB9LCJQYWRkaW5nIjp7IiRpZCI6IjI2MyIsIlRvcCI6MC4wLCJMZWZ0IjowLjAsIlJpZ2h0IjowLjAsIkJvdHRvbSI6MC4wfSwiQmFja2dyb3VuZCI6bnVsbCwiSXNWaXNpYmxlIjp0cnVlLCJXaWR0aCI6MC4wLCJIZWlnaHQiOjAuMCwiQm9yZGVyU3R5bGUiOnsiJGlkIjoiMjY0IiwiTGluZUNvbG9yIjpudWxsLCJMaW5lV2VpZ2h0IjowLjAsIkxpbmVUeXBlIjowLCJQYXJlbnRTdHlsZSI6bnVsbH0sIlBhcmVudFN0eWxlIjpudWxsfSwiX3NlbGVjdGVkVGhlbWVQcmVzZXRDb2xvcnMiOnsiJGlkIjoiMjY1IiwiVGV4dExpZ2h0Ijp7IiRpZCI6IjI2NiIsIkEiOjI1NSwiUiI6MjU1LCJHIjoyNTUsIkIiOjI1NX0sIlRleHREYXJrIjp7IiRpZCI6IjI2NyIsIkEiOjI1NSwiUiI6MCwiRyI6MCwiQiI6MH0sIkFjY2VudDEiOnsiJHJlZiI6IjgyIn0sIkFjY2VudDIiOnsiJHJlZiI6IjMwIn0sIkFjY2VudDMiOnsiJGlkIjoiMjY4IiwiQSI6MjU1LCJSIjoyNiwiRyI6MTcwLCJCIjo2Nn0sIkFjY2VudDQiOnsiJGlkIjoiMjY5IiwiQSI6MjU1LCJSIjoyMzMsIkciOjExMywiQiI6NTB9LCJBY2NlbnQ1Ijp7IiRpZCI6IjI3MCIsIkEiOjI1NSwiUiI6MjUsIkciOjEwNywiQiI6MzZ9LCJBY2NlbnQ2Ijp7IiRpZCI6IjI3MSIsIkEiOjI1NSwiUiI6MTUsIkciOjE1OCwiQiI6MjEzfSwiQWNjZW50NyI6eyIkaWQiOiIyNzIiLCJBIjoyNTUsIlIiOjE2MCwiRyI6NDMsIkIiOjE0N30sIkFjY2VudDgiOnsiJGlkIjoiMjczIiwiQSI6MjU1LCJSIjo3OCwiRyI6MTY3LCJCIjo0Nn19LCJTaG93RWxhcHNlZFRpbWVHcmFkaWVudFN0eWxlIjpmYWxzZSwiVGltZWJhbmRSZXNlcnZlZExlZnRBcmVhU3R5bGUiOnsiJGlkIjoiMjc0IiwiQWN0aXZpdHlIZWFkZXJXaWR0aCI6MC4wLCJJc1NldCI6ZmFsc2V9LCJEZWZhdWx0U3dpbWxhbmVTdHlsZSI6bnVsbCwiRGVmYXVsdFN3aW1sYW5lVjJTdHlsZSI6eyIkaWQiOiIyNzUiLCJTdHlsZUlkIjoiODdlNGI0NDUtMDVhOC00ZTRmLTlhYmMtN2Q0YWNhZWZmNjgwIiwiSGVhZGVyU3R5bGUiOnsiJGlkIjoiMjc2IiwiVGV4dElzVmVydGljYWwiOmZhbHNlLCJUZXh0U3R5bGUiOnsiJGlkIjoiMjc3IiwiRm9udFNldHRpbmdzIjp7IiRpZCI6IjI3OCIsIkZvbnRTaXplIjoxMiwiRm9udE5hbWUiOiJDYWxpYnJpIiwiSXNCb2xkIjpmYWxzZSwiSXNJdGFsaWMiOmZhbHNlLCJJc1VuZGVybGluZWQiOmZhbHNlLCJQYXJlbnRTdHlsZSI6bnVsbH0sIkF1dG9TaXplIjoyLCJGb3JlZ3JvdW5kIjp7IiRpZCI6IjI3OSIsIkNvbG9yIjp7IiRpZCI6IjI4MC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MjgxIiwiVG9wIjowLjAsIkxlZnQiOjAuMCwiUmlnaHQiOjAuMCwiQm90dG9tIjowLjB9LCJQYWRkaW5nIjp7IiRpZCI6IjI4MiIsIlRvcCI6MC4wLCJMZWZ0IjowLjAsIlJpZ2h0IjowLjAsIkJvdHRvbSI6MC4wfSwiQmFja2dyb3VuZCI6bnVsbCwiSXNWaXNpYmxlIjp0cnVlLCJXaWR0aCI6MC4wLCJIZWlnaHQiOjAuMCwiQm9yZGVyU3R5bGUiOm51bGwsIlBhcmVudFN0eWxlIjpudWxsfSwiUmVjdGFuZ2xlU3R5bGUiOnsiJGlkIjoiMjgzIiwiTWFyZ2luIjp7IiRpZCI6IjI4NCIsIlRvcCI6MC4wLCJMZWZ0IjowLjAsIlJpZ2h0IjowLjAsIkJvdHRvbSI6MC4wfSwiUGFkZGluZyI6eyIkaWQiOiIyODUiLCJUb3AiOjAuMCwiTGVmdCI6MC4wLCJSaWdodCI6MC4wLCJCb3R0b20iOjAuMH0sIkJhY2tncm91bmQiOnsiJGlkIjoiMjg2IiwiQ29sb3IiOnsiJGlkIjoiMjg3IiwiQSI6MjU1LCJSIjoyNiwiRyI6MTcwLCJCIjo2Nn19LCJJc1Zpc2libGUiOnRydWUsIldpZHRoIjowLjAsIkhlaWdodCI6MC4wLCJCb3JkZXJTdHlsZSI6eyIkaWQiOiIyODgiLCJMaW5lQ29sb3IiOnsiJGlkIjoiMjg5IiwiJHR5cGUiOiJOTFJFLkNvbW1vbi5Eb20uU29saWRDb2xvckJydXNoLCBOTFJFLkNvbW1vbiIsIkNvbG9yIjp7IiRpZCI6IjI5MCIsIkEiOjI1NSwiUiI6MjU1LCJHIjowLCJCIjowfX0sIkxpbmVXZWlnaHQiOjAuMCwiTGluZVR5cGUiOjAsIlBhcmVudFN0eWxlIjpudWxsfSwiUGFyZW50U3R5bGUiOm51bGx9LCJNYXJnaW4iOnsiJGlkIjoiMjkxIiwiVG9wIjowLjAsIkxlZnQiOjAuMCwiUmlnaHQiOjAuMCwiQm90dG9tIjowLjB9LCJQYWRkaW5nIjp7IiRpZCI6IjI5MiIsIlRvcCI6MC4wLCJMZWZ0IjowLjAsIlJpZ2h0IjowLjAsIkJvdHRvbSI6MC4wfSwiQmFja2dyb3VuZCI6bnVsbCwiSXNWaXNpYmxlIjp0cnVlLCJXaWR0aCI6MC4wLCJIZWlnaHQiOjAuMCwiQm9yZGVyU3R5bGUiOm51bGwsIlBhcmVudFN0eWxlIjpudWxsfSwiQmFja2dyb3VuZFN0eWxlIjp7IiRpZCI6IjI5MyIsIk1hcmdpbiI6eyIkaWQiOiIyOTQiLCJUb3AiOjAuMCwiTGVmdCI6MC4wLCJSaWdodCI6MC4wLCJCb3R0b20iOjAuMH0sIlBhZGRpbmciOnsiJGlkIjoiMjk1IiwiVG9wIjowLjAsIkxlZnQiOjAuMCwiUmlnaHQiOjAuMCwiQm90dG9tIjowLjB9LCJCYWNrZ3JvdW5kIjp7IiRpZCI6IjI5NiIsIkNvbG9yIjp7IiRpZCI6IjI5NyIsIkEiOjUxLCJSIjoyNiwiRyI6MTcwLCJCIjo2Nn19LCJJc1Zpc2libGUiOnRydWUsIldpZHRoIjowLjAsIkhlaWdodCI6MC4wLCJCb3JkZXJTdHlsZSI6eyIkaWQiOiIyOTgiLCJMaW5lQ29sb3IiOnsiJGlkIjoiMjk5IiwiJHR5cGUiOiJOTFJFLkNvbW1vbi5Eb20uU29saWRDb2xvckJydXNoLCBOTFJFLkNvbW1vbiIsIkNvbG9yIjp7IiRpZCI6IjMwMCIsIkEiOjI1NSwiUiI6MjM0LCJHIjoyMiwiQiI6MzB9fSwiTGluZVdlaWdodCI6MC4wLCJMaW5lVHlwZSI6MCwiUGFyZW50U3R5bGUiOm51bGx9LCJQYXJlbnRTdHlsZSI6bnVsbH0sIklzQWJvdmVUaW1lYmFuZCI6ZmFsc2UsIlNwYWNpbmciOjIsIkRlZmF1bHRTd2ltbGFuZVRhc2tTdHlsZSI6eyIkaWQiOiIzMDEiLCIkdHlwZSI6Ik5MUkUuQ29tbW9uLkRvbS5TdHlsZXMuRXhwbGljaXRTZXRhYmxlVGFza1N0eWxlLCBOTFJFLkNvbW1vbiIsIlNoYXBlIjoyLCJTaGFwZVRoaWNrbmVzcyI6MSwiRHVyYXRpb25Gb3JtYXQiOjAsIkluY2x1ZGVOb25Xb3JraW5nRGF5c0luRHVyYXRpb24iOmZhbHNlLCJQZXJjZW50YWdlQ29tcGxldGVTdHlsZSI6eyIkaWQiOiIzMDIiLCJGb250U2V0dGluZ3MiOnsiJGlkIjoiMzAzIiwiRm9udFNpemUiOjEwLCJGb250TmFtZSI6IkNhbGlicmkiLCJJc0JvbGQiOmZhbHNlLCJJc0l0YWxpYyI6ZmFsc2UsIklzVW5kZXJsaW5lZCI6ZmFsc2UsIlBhcmVudFN0eWxlIjpudWxsfSwiQXV0b1NpemUiOjAsIkZvcmVncm91bmQiOnsiJGlkIjoiMzA0IiwiQ29sb3IiOnsiJGlkIjoiMz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2IiwiVG9wIjowLjAsIkxlZnQiOjAuMCwiUmlnaHQiOjAuMCwiQm90dG9tIjowLjB9LCJQYWRkaW5nIjp7IiRpZCI6IjMwNyIsIlRvcCI6MC4wLCJMZWZ0IjowLjAsIlJpZ2h0IjowLjAsIkJvdHRvbSI6MC4wfSwiQmFja2dyb3VuZCI6eyIkaWQiOiIzMDgiLCJDb2xvciI6eyIkaWQiOiIzMDkiLCJBIjo4OSwiUiI6MCwiRyI6MCwiQiI6MH19LCJJc1Zpc2libGUiOnRydWUsIldpZHRoIjowLjAsIkhlaWdodCI6MC4wLCJCb3JkZXJTdHlsZSI6bnVsbCwiUGFyZW50U3R5bGUiOm51bGx9LCJEdXJhdGlvblN0eWxlIjp7IiRpZCI6IjMxMCIsIkZvbnRTZXR0aW5ncyI6eyIkaWQiOiIzMTEiLCJGb250U2l6ZSI6MTAsIkZvbnROYW1lIjoiQ2FsaWJyaSIsIklzQm9sZCI6ZmFsc2UsIklzSXRhbGljIjpmYWxzZSwiSXNVbmRlcmxpbmVkIjpmYWxzZSwiUGFyZW50U3R5bGUiOm51bGx9LCJBdXRvU2l6ZSI6MCwiRm9yZWdyb3VuZCI6eyIkaWQiOiIzMTIiLCJDb2xvciI6eyIkaWQiOiIzM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7IiRpZCI6IjMxNiIsIkNvbG9yIjp7IiRpZCI6IjMxNyIsIkEiOjAsIlIiOjAsIkciOjAsIkIiOjB9fSwiSXNWaXNpYmxlIjp0cnVlLCJXaWR0aCI6MC4wLCJIZWlnaHQiOjAuMCwiQm9yZGVyU3R5bGUiOm51bGwsIlBhcmVudFN0eWxlIjpudWxsfSwiSG9yaXpvbnRhbENvbm5lY3RvclN0eWxlIjp7IiRpZCI6IjMxOCIsIkxpbmVDb2xvciI6eyIkaWQiOiIzMTkiLCIkdHlwZSI6Ik5MUkUuQ29tbW9uLkRvbS5Tb2xpZENvbG9yQnJ1c2gsIE5MUkUuQ29tbW9uIiwiQ29sb3IiOnsiJGlkIjoiMzIwIiwiQSI6MjU1LCJSIjoyMDQsIkciOjIwNCwiQiI6MjA0fX0sIkxpbmVXZWlnaHQiOjEuMCwiTGluZVR5cGUiOjAsIlBhcmVudFN0eWxlIjpudWxsfSwiVmVydGljYWxDb25uZWN0b3JTdHlsZSI6eyIkaWQiOiIzMjEiLCJMaW5lQ29sb3IiOnsiJGlkIjoiMzIyIiwiJHR5cGUiOiJOTFJFLkNvbW1vbi5Eb20uU29saWRDb2xvckJydXNoLCBOTFJFLkNvbW1vbiIsIkNvbG9yIjp7IiRpZCI6IjMyMy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zI0IiwiTWFyZ2luIjp7IiRpZCI6IjMyNSIsIlRvcCI6MC4wLCJMZWZ0Ijo0LjAsIlJpZ2h0Ijo0LjAsIkJvdHRvbSI6MC4wfSwiUGFkZGluZyI6eyIkaWQiOiIzMjYiLCJUb3AiOjAuMCwiTGVmdCI6MC4wLCJSaWdodCI6MC4wLCJCb3R0b20iOjAuMH0sIkJhY2tncm91bmQiOnsiJGlkIjoiMzI3IiwiQ29sb3IiOnsiJGlkIjoiMzI4IiwiQSI6MjU1LCJSIjoyNiwiRyI6MTcwLCJCIjo2Nn19LCJJc1Zpc2libGUiOnRydWUsIldpZHRoIjowLjAsIkhlaWdodCI6MTYuMCwiQm9yZGVyU3R5bGUiOnsiJGlkIjoiMzI5IiwiTGluZUNvbG9yIjp7IiRpZCI6IjMzMCIsIiR0eXBlIjoiTkxSRS5Db21tb24uRG9tLlNvbGlkQ29sb3JCcnVzaCwgTkxSRS5Db21tb24iLCJDb2xvciI6eyIkaWQiOiIzMzEiLCJBIjoyNTUsIlIiOjI1NSwiRyI6MCwiQiI6MH19LCJMaW5lV2VpZ2h0IjowLjAsIkxpbmVUeXBlIjowLCJQYXJlbnRTdHlsZSI6bnVsbH0sIlBhcmVudFN0eWxlIjpudWxsfSwiVGl0bGVTdHlsZSI6eyIkaWQiOiIzMzIiLCJGb250U2V0dGluZ3MiOnsiJGlkIjoiMzMzIiwiRm9udFNpemUiOjExLCJGb250TmFtZSI6IkNhbGlicmkiLCJJc0JvbGQiOnRydWUsIklzSXRhbGljIjpmYWxzZSwiSXNVbmRlcmxpbmVkIjpmYWxzZSwiUGFyZW50U3R5bGUiOm51bGx9LCJBdXRvU2l6ZSI6MCwiRm9yZWdyb3VuZCI6eyIkaWQiOiIzMzQiLCJDb2xvciI6eyIkaWQiOiIzMzU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aWQiOiIzMzkiLCJBIjowLCJSIjowLCJHIjowLCJCIjowfX0sIklzVmlzaWJsZSI6dHJ1ZSwiV2lkdGgiOjAuMCwiSGVpZ2h0IjowLjAsIkJvcmRlclN0eWxlIjpudWxsLCJQYXJlbnRTdHlsZSI6bnVsbH0sIkRhdGVTdHlsZSI6eyIkaWQiOiIzNDAiLCJGb250U2V0dGluZ3MiOnsiJGlkIjoiMzQxIiwiRm9udFNpemUiOjEwLCJGb250TmFtZSI6IkNhbGlicmkiLCJJc0JvbGQiOmZhbHNlLCJJc0l0YWxpYyI6ZmFsc2UsIklzVW5kZXJsaW5lZCI6ZmFsc2UsIlBhcmVudFN0eWxlIjpudWxsfSwiQXV0b1NpemUiOjAsIkZvcmVncm91bmQiOnsiJGlkIjoiMzQyIiwiQ29sb3IiOnsiJGlkIjoiMzQ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NDQiLCJUb3AiOjAuMCwiTGVmdCI6MC4wLCJSaWdodCI6MC4wLCJCb3R0b20iOjAuMH0sIlBhZGRpbmciOnsiJGlkIjoiMzQ1IiwiVG9wIjowLjAsIkxlZnQiOjAuMCwiUmlnaHQiOjAuMCwiQm90dG9tIjowLjB9LCJCYWNrZ3JvdW5kIjp7IiRpZCI6IjM0NiIsIkNvbG9yIjp7IiRpZCI6IjM0NyIsIkEiOjAsIlIiOjAsIkciOjAsIkIiOjB9fSwiSXNWaXNpYmxlIjp0cnVlLCJXaWR0aCI6MC4wLCJIZWlnaHQiOjAuMCwiQm9yZGVyU3R5bGUiOm51bGwsIlBhcmVudFN0eWxlIjpudWxsfSwiRGF0ZUZvcm1hdCI6eyIkaWQiOiIz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5IiwiRm9ybWF0IjowLCJJc1Zpc2libGUiOmZhbHNlLCJMYXN0S25vd25WaXNpYmlsaXR5U3RhdGUiOmZhbHNlfSwiSXNWaXNpYmxlIjp0cnVlLCJQYXJlbnRTdHlsZSI6bnVsbCwiX2V4cGxpY2l0bHlTZXQiOnsiJGlkIjoiMzU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1MSIsIlNoYXBlIjowLCJDb25uZWN0b3JNYXJnaW4iOnsiJGlkIjoiMzUyIiwiVG9wIjowLjAsIkxlZnQiOjIuMCwiUmlnaHQiOjIuMCwiQm90dG9tIjowLjB9LCJDb25uZWN0b3JTdHlsZSI6eyIkaWQiOiIzNTMiLCJMaW5lQ29sb3IiOnsiJGlkIjoiMzU0IiwiJHR5cGUiOiJOTFJFLkNvbW1vbi5Eb20uU29saWRDb2xvckJydXNoLCBOTFJFLkNvbW1vbiIsIkNvbG9yIjp7IiRpZCI6IjM1NSIsIkEiOjEyNywiUiI6MzEsIkciOjczLCJCIjoxMjZ9fSwiTGluZVdlaWdodCI6MS4wLCJMaW5lVHlwZSI6MCwiUGFyZW50U3R5bGUiOm51bGx9LCJJc0JlbG93VGltZWJhbmQiOmZhbHNlLCJQb3NpdGlvbk9uVGFzayI6MSwiSGlkZURhdGUiOmZhbHNlLCJTaGFwZVNpemUiOjEsIlNwYWNpbmciOjAuMCwiUGFkZGluZyI6eyIkaWQiOiIzNTYiLCJUb3AiOjUuMCwiTGVmdCI6My4wLCJSaWdodCI6MC4wLCJCb3R0b20iOjIuMH0sIlNoYXBlU3R5bGUiOnsiJGlkIjoiMzU3IiwiTWFyZ2luIjp7IiRpZCI6IjM1OCIsIlRvcCI6MC4wLCJMZWZ0IjowLjAsIlJpZ2h0IjowLjAsIkJvdHRvbSI6MC4wfSwiUGFkZGluZyI6eyIkaWQiOiIzNTkiLCJUb3AiOjAuMCwiTGVmdCI6MC4wLCJSaWdodCI6MC4wLCJCb3R0b20iOjAuMH0sIkJhY2tncm91bmQiOnsiJGlkIjoiMzYwIiwiQ29sb3IiOnsiJGlkIjoiMzYxIiwiQSI6MjU1LCJSIjoyNiwiRyI6MTcwLCJCIjo2Nn19LCJJc1Zpc2libGUiOnRydWUsIldpZHRoIjoxOC4wLCJIZWlnaHQiOjIwLjAsIkJvcmRlclN0eWxlIjp7IiRpZCI6IjM2MiIsIkxpbmVDb2xvciI6eyIkaWQiOiIzNjMiLCIkdHlwZSI6Ik5MUkUuQ29tbW9uLkRvbS5Tb2xpZENvbG9yQnJ1c2gsIE5MUkUuQ29tbW9uIiwiQ29sb3IiOnsiJGlkIjoiMzY0IiwiQSI6MjU1LCJSIjoyNTUsIkciOjAsIkIiOjB9fSwiTGluZVdlaWdodCI6MC4wLCJMaW5lVHlwZSI6MCwiUGFyZW50U3R5bGUiOm51bGx9LCJQYXJlbnRTdHlsZSI6bnVsbH0sIlRpdGxlU3R5bGUiOnsiJGlkIjoiMzY1IiwiRm9udFNldHRpbmdzIjp7IiRpZCI6IjM2NiIsIkZvbnRTaXplIjoxMSwiRm9udE5hbWUiOiJDYWxpYnJpIiwiSXNCb2xkIjp0cnVlLCJJc0l0YWxpYyI6ZmFsc2UsIklzVW5kZXJsaW5lZCI6ZmFsc2UsIlBhcmVudFN0eWxlIjpudWxsfSwiQXV0b1NpemUiOjAsIkZvcmVncm91bmQiOnsiJGlkIjoiMzY3IiwiQ29sb3IiOnsiJGlkIjoiMzY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OSIsIlRvcCI6MC4wLCJMZWZ0IjowLjAsIlJpZ2h0IjowLjAsIkJvdHRvbSI6MC4wfSwiUGFkZGluZyI6eyIkaWQiOiIzNzAiLCJUb3AiOjAuMCwiTGVmdCI6MC4wLCJSaWdodCI6MC4wLCJCb3R0b20iOjAuMH0sIkJhY2tncm91bmQiOnsiJGlkIjoiMzcxIiwiQ29sb3IiOnsiJGlkIjoiMzcyIiwiQSI6MCwiUiI6MCwiRyI6MCwiQiI6MH19LCJJc1Zpc2libGUiOnRydWUsIldpZHRoIjowLjAsIkhlaWdodCI6MC4wLCJCb3JkZXJTdHlsZSI6bnVsbCwiUGFyZW50U3R5bGUiOm51bGx9LCJEYXRlU3R5bGUiOnsiJGlkIjoiMzczIiwiRm9udFNldHRpbmdzIjp7IiRpZCI6IjM3NCIsIkZvbnRTaXplIjoxMCwiRm9udE5hbWUiOiJDYWxpYnJpIiwiSXNCb2xkIjpmYWxzZSwiSXNJdGFsaWMiOmZhbHNlLCJJc1VuZGVybGluZWQiOmZhbHNlLCJQYXJlbnRTdHlsZSI6bnVsbH0sIkF1dG9TaXplIjowLCJGb3JlZ3JvdW5kIjp7IiRpZCI6IjM3NSIsIkNvbG9yIjp7IiRpZCI6IjM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c3IiwiVG9wIjowLjAsIkxlZnQiOjAuMCwiUmlnaHQiOjAuMCwiQm90dG9tIjowLjB9LCJQYWRkaW5nIjp7IiRpZCI6IjM3OCIsIlRvcCI6MC4wLCJMZWZ0IjowLjAsIlJpZ2h0IjowLjAsIkJvdHRvbSI6MC4wfSwiQmFja2dyb3VuZCI6eyIkaWQiOiIzNzkiLCJDb2xvciI6eyIkaWQiOiIzODAiLCJBIjowLCJSIjowLCJHIjowLCJCIjowfX0sIklzVmlzaWJsZSI6dHJ1ZSwiV2lkdGgiOjAuMCwiSGVpZ2h0IjowLjAsIkJvcmRlclN0eWxlIjpudWxsLCJQYXJlbnRTdHlsZSI6bnVsbH0sIkRhdGVGb3JtYXQiOnsiJGlkIjoiMz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MiIsIkZvcm1hdCI6MCwiSXNWaXNpYmxlIjpmYWxzZSwiTGFzdEtub3duVmlzaWJpbGl0eVN0YXRlIjpmYWxzZX0sIklzVmlzaWJsZSI6dHJ1ZSwiUGFyZW50U3R5bGUiOm51bGx9LCJEZWZhdWx0U3dpbWxhbmVNaWxlc3RvbmVTdHlsZSI6eyIkaWQiOiIzODMiLCJUaXRsZVBvc2l0aW9uIjoiUmlnaHQiLCJEYXRlUG9zaXRpb24iOiJMZWZ0IiwiU2hhcGVUeXBlIjowLCJTaGFwZVNpemUiOjEsIlNwYWNpbmciOjUsIlNoYXBlU3R5bGUiOnsiJGlkIjoiMzg0IiwiTWFyZ2luIjp7IiRpZCI6IjM4NSIsIlRvcCI6MC4wLCJMZWZ0IjowLjAsIlJpZ2h0IjowLjAsIkJvdHRvbSI6MC4wfSwiUGFkZGluZyI6eyIkaWQiOiIzODYiLCJUb3AiOjAuMCwiTGVmdCI6MC4wLCJSaWdodCI6MC4wLCJCb3R0b20iOjAuMH0sIkJhY2tncm91bmQiOnsiJGlkIjoiMzg3IiwiQ29sb3IiOnsiJGlkIjoiMzg4IiwiQSI6MjU1LCJSIjoyNiwiRyI6MTcwLCJCIjo2Nn19LCJJc1Zpc2libGUiOnRydWUsIldpZHRoIjoxOC4wLCJIZWlnaHQiOjIwLjAsIkJvcmRlclN0eWxlIjp7IiRpZCI6IjM4OSIsIkxpbmVDb2xvciI6eyIkaWQiOiIzOTAiLCIkdHlwZSI6Ik5MUkUuQ29tbW9uLkRvbS5Tb2xpZENvbG9yQnJ1c2gsIE5MUkUuQ29tbW9uIiwiQ29sb3IiOnsiJGlkIjoiMzkxIiwiQSI6MjU1LCJSIjoyNTUsIkciOjAsIkIiOjB9fSwiTGluZVdlaWdodCI6MC4wLCJMaW5lVHlwZSI6MCwiUGFyZW50U3R5bGUiOm51bGx9LCJQYXJlbnRTdHlsZSI6bnVsbH0sIlRpdGxlU3R5bGUiOnsiJGlkIjoiMzkyIiwiRm9udFNldHRpbmdzIjp7IiRpZCI6IjM5MyIsIkZvbnRTaXplIjoxMSwiRm9udE5hbWUiOiJDYWxpYnJpIiwiSXNCb2xkIjp0cnVlLCJJc0l0YWxpYyI6ZmFsc2UsIklzVW5kZXJsaW5lZCI6ZmFsc2UsIlBhcmVudFN0eWxlIjpudWxsfSwiQXV0b1NpemUiOjAsIkZvcmVncm91bmQiOnsiJGlkIjoiMzk0IiwiQ29sb3IiOnsiJGlkIjoiMzk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5NiIsIlRvcCI6MC4wLCJMZWZ0IjowLjAsIlJpZ2h0IjowLjAsIkJvdHRvbSI6MC4wfSwiUGFkZGluZyI6eyIkaWQiOiIzOTciLCJUb3AiOjAuMCwiTGVmdCI6MC4wLCJSaWdodCI6MC4wLCJCb3R0b20iOjAuMH0sIkJhY2tncm91bmQiOnsiJGlkIjoiMzk4IiwiQ29sb3IiOnsiJGlkIjoiMzk5IiwiQSI6MCwiUiI6MCwiRyI6MCwiQiI6MH19LCJJc1Zpc2libGUiOnRydWUsIldpZHRoIjowLjAsIkhlaWdodCI6MC4wLCJCb3JkZXJTdHlsZSI6bnVsbCwiUGFyZW50U3R5bGUiOm51bGx9LCJEYXRlU3R5bGUiOnsiJGlkIjoiNDAwIiwiRm9udFNldHRpbmdzIjp7IiRpZCI6IjQwMSIsIkZvbnRTaXplIjoxMCwiRm9udE5hbWUiOiJDYWxpYnJpIiwiSXNCb2xkIjpmYWxzZSwiSXNJdGFsaWMiOmZhbHNlLCJJc1VuZGVybGluZWQiOmZhbHNlLCJQYXJlbnRTdHlsZSI6bnVsbH0sIkF1dG9TaXplIjowLCJGb3JlZ3JvdW5kIjp7IiRpZCI6IjQwMiIsIkNvbG9yIjp7IiRpZCI6IjQ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A0IiwiVG9wIjowLjAsIkxlZnQiOjAuMCwiUmlnaHQiOjAuMCwiQm90dG9tIjowLjB9LCJQYWRkaW5nIjp7IiRpZCI6IjQwNSIsIlRvcCI6MC4wLCJMZWZ0IjowLjAsIlJpZ2h0IjowLjAsIkJvdHRvbSI6MC4wfSwiQmFja2dyb3VuZCI6eyIkaWQiOiI0MDYiLCJDb2xvciI6eyIkaWQiOiI0MDciLCJBIjowLCJSIjowLCJHIjowLCJCIjowfX0sIklzVmlzaWJsZSI6dHJ1ZSwiV2lkdGgiOjAuMCwiSGVpZ2h0IjowLjAsIkJvcmRlclN0eWxlIjpudWxsLCJQYXJlbnRTdHlsZSI6bnVsbH0sIkRhdGVGb3JtYXQiOnsiJGlkIjoiND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OSIsIkZvcm1hdCI6MCwiSXNWaXNpYmxlIjpmYWxzZSwiTGFzdEtub3duVmlzaWJpbGl0eVN0YXRlIjpmYWxzZX0sIklzVmlzaWJsZSI6dHJ1ZSwiUGFyZW50U3R5bGUiOm51bGx9LCJEZWZhdWx0U3dpbWxhbmVBY3Rpdml0eVN0eWxlIjp7IiRpZCI6IjQxMCIsIkhlYWRlclN0eWxlIjp7IiRpZCI6IjQxMSIsIlRleHRTdHlsZSI6eyIkaWQiOiI0MTIiLCJGb250U2V0dGluZ3MiOnsiJGlkIjoiNDEzIiwiRm9udFNpemUiOjExLCJGb250TmFtZSI6IkNhbGlicmkiLCJJc0JvbGQiOmZhbHNlLCJJc0l0YWxpYyI6ZmFsc2UsIklzVW5kZXJsaW5lZCI6ZmFsc2UsIlBhcmVudFN0eWxlIjpudWxsfSwiQXV0b1NpemUiOjIsIkZvcmVncm91bmQiOnsiJGlkIjoiNDE0IiwiQ29sb3IiOnsiJGlkIjoiNDE1IiwiQSI6MjU1LCJSIjo4OSwiRyI6MzEsIkIiOjB9fSwiTWF4V2lkdGgiOiJJbmZpbml0eSIsIk1heEhlaWdodCI6IkluZmluaXR5IiwiU21hcnRGb3JlZ3JvdW5kSXNBY3RpdmUiOmZhbHNlLCJIb3Jpem9udGFsQWxpZ25tZW50IjowLCJWZXJ0aWNhbEFsaWdubWVudCI6MCwiU21hcnRGb3JlZ3JvdW5kIjpudWxsLCJCYWNrZ3JvdW5kRmlsbFR5cGUiOjAsIk1hcmdpbiI6eyIkaWQiOiI0MTYiLCJUb3AiOjAuMCwiTGVmdCI6MC4wLCJSaWdodCI6MC4wLCJCb3R0b20iOjAuMH0sIlBhZGRpbmciOnsiJGlkIjoiNDE3IiwiVG9wIjowLjAsIkxlZnQiOjAuMCwiUmlnaHQiOjAuMCwiQm90dG9tIjowLjB9LCJCYWNrZ3JvdW5kIjpudWxsLCJJc1Zpc2libGUiOnRydWUsIldpZHRoIjowLjAsIkhlaWdodCI6MC4wLCJCb3JkZXJTdHlsZSI6bnVsbCwiUGFyZW50U3R5bGUiOm51bGx9LCJSZWN0YW5nbGVTdHlsZSI6eyIkaWQiOiI0MTgiLCJNYXJnaW4iOnsiJGlkIjoiNDE5IiwiVG9wIjowLjAsIkxlZnQiOjAuMCwiUmlnaHQiOjAuMCwiQm90dG9tIjowLjB9LCJQYWRkaW5nIjp7IiRpZCI6IjQyMCIsIlRvcCI6MC4wLCJMZWZ0IjowLjAsIlJpZ2h0IjowLjAsIkJvdHRvbSI6MC4wfSwiQmFja2dyb3VuZCI6eyIkaWQiOiI0MjEiLCJDb2xvciI6eyIkaWQiOiI0MjIiLCJBIjo2MywiUiI6MjYsIkciOjE3MCwiQiI6NjZ9fSwiSXNWaXNpYmxlIjp0cnVlLCJXaWR0aCI6MC4wLCJIZWlnaHQiOjAuMCwiQm9yZGVyU3R5bGUiOnsiJGlkIjoiNDIzIiwiTGluZUNvbG9yIjp7IiRpZCI6IjQyNCIsIiR0eXBlIjoiTkxSRS5Db21tb24uRG9tLlNvbGlkQ29sb3JCcnVzaCwgTkxSRS5Db21tb24iLCJDb2xvciI6eyIkaWQiOiI0MjUiLCJBIjoyNTUsIlIiOjI1NSwiRyI6MCwiQiI6MH19LCJMaW5lV2VpZ2h0IjowLjAsIkxpbmVUeXBlIjowLCJQYXJlbnRTdHlsZSI6bnVsbH0sIlBhcmVudFN0eWxlIjpudWxsfSwiTWFyZ2luIjp7IiRpZCI6IjQyNiIsIlRvcCI6MC4wLCJMZWZ0IjowLjAsIlJpZ2h0IjowLjAsIkJvdHRvbSI6MC4wfSwiUGFkZGluZyI6eyIkaWQiOiI0MjciLCJUb3AiOjAuMCwiTGVmdCI6MC4wLCJSaWdodCI6MC4wLCJCb3R0b20iOjAuMH0sIkJhY2tncm91bmQiOm51bGwsIklzVmlzaWJsZSI6dHJ1ZSwiV2lkdGgiOjAuMCwiSGVpZ2h0IjowLjAsIkJvcmRlclN0eWxlIjpudWxsLCJQYXJlbnRTdHlsZSI6bnVsbH0sIkJhY2tncm91bmRTdHlsZSI6eyIkaWQiOiI0MjgiLCJNYXJnaW4iOnsiJGlkIjoiNDI5IiwiVG9wIjowLjAsIkxlZnQiOjAuMCwiUmlnaHQiOjAuMCwiQm90dG9tIjowLjB9LCJQYWRkaW5nIjp7IiRpZCI6IjQzMCIsIlRvcCI6MC4wLCJMZWZ0IjowLjAsIlJpZ2h0IjowLjAsIkJvdHRvbSI6MC4wfSwiQmFja2dyb3VuZCI6eyIkaWQiOiI0MzEiLCJDb2xvciI6eyIkaWQiOiI0MzIiLCJBIjo1MSwiUiI6MjYsIkciOjE3MCwiQiI6NjZ9fSwiSXNWaXNpYmxlIjp0cnVlLCJXaWR0aCI6MC4wLCJIZWlnaHQiOjAuMCwiQm9yZGVyU3R5bGUiOnsiJGlkIjoiNDMzIiwiTGluZUNvbG9yIjp7IiRpZCI6IjQzNCIsIiR0eXBlIjoiTkxSRS5Db21tb24uRG9tLlNvbGlkQ29sb3JCcnVzaCwgTkxSRS5Db21tb24iLCJDb2xvciI6eyIkaWQiOiI0MzUiLCJBIjoyNTUsIlIiOjI1NSwiRyI6MCwiQiI6MH19LCJMaW5lV2VpZ2h0IjowLjAsIkxpbmVUeXBlIjowLCJQYXJlbnRTdHlsZSI6bnVsbH0sIlBhcmVudFN0eWxlIjpudWxsfSwiTWFyZ2luIjp7IiRpZCI6IjQzNiIsIlRvcCI6MC4wLCJMZWZ0IjowLjAsIlJpZ2h0IjowLjAsIkJvdHRvbSI6MC4wfSwiUGFkZGluZyI6eyIkaWQiOiI0MzciLCJUb3AiOjAuMCwiTGVmdCI6MC4wLCJSaWdodCI6MC4wLCJCb3R0b20iOjAuMH0sIklzVmlzaWJsZSI6dHJ1ZSwiV2lkdGgiOjAuMCwiSGVpZ2h0IjowLjAsIkJvcmRlclN0eWxlIjpudWxsLCJQYXJlbnRTdHlsZSI6bnVsbH0sIk1hcmdpbiI6eyIkaWQiOiI0MzgiLCJUb3AiOjAuMCwiTGVmdCI6MC4wLCJSaWdodCI6MC4wLCJCb3R0b20iOjAuMH0sIlBhZGRpbmciOnsiJGlkIjoiNDM5IiwiVG9wIjowLjAsIkxlZnQiOjAuMCwiUmlnaHQiOjAuMCwiQm90dG9tIjowLjB9LCJJc1Zpc2libGUiOnRydWUsIldpZHRoIjowLjAsIkhlaWdodCI6MC4wLCJCb3JkZXJTdHlsZSI6eyIkaWQiOiI0NDAiLCJMaW5lQ29sb3IiOm51bGwsIkxpbmVXZWlnaHQiOjAuMCwiTGluZVR5cGUiOjAsIlBhcmVudFN0eWxlIjpudWxsfSwiUGFyZW50U3R5bGUiOm51bGx9LCJfYWRkaXRpb25hbFN3aW1sYW5lVjJTdHlsZXMiOltdfSwiU2NhbGUiOm51bGwsIlNjYWxlVjIiOnsiJGlkIjoiNDQxIiwiU3RhcnREYXRlIjoiMDAwMS0wMS0wMVQwMDowMDowMCIsIkVuZERhdGUiOiIyMDI1LTA0LTE3VDIzOjU5OjAwIiwiQXV0b0RhdGVSYW5nZSI6dHJ1ZSwiV29ya2luZ0RheXMiOjMxLCJGaXNjYWxZZWFyIjp7IiRpZCI6IjQ0MiIsIlN0YXJ0TW9udGgiOjEsIlVzZVN0YXJ0aW5nWWVhckZvck51bWJlcmluZyI6dHJ1ZSwiU2hvd0Zpc2NhbFllYXJMYWJlbCI6dHJ1ZX0sIlRvZGF5TWFya2VyVGV4dCI6IlRvZGF5IiwiQXV0b1NjYWxlVHlwZSI6dHJ1ZSwiVGltZWJhbmRTY2FsZXMiOnsiJGlkIjoiNDQzIiwiVG9wU2NhbGVMYXllciI6eyIkaWQiOiI0NDQiLCJGb3JtYXQiOiJNTU0iLCJUeXBlIjoyLCJHcm91cGluZ0ludGVydmFscyI6eyIkaWQiOiI0NDUiLCJJc1NldCI6ZmFsc2UsIkdyb3VwaW5nU3RlcENvdW50IjoxfX0sIk1pZGRsZVNjYWxlTGF5ZXIiOnsiJGlkIjoiNDQ2IiwiRm9ybWF0IjpudWxsLCJUeXBlIjowLCJHcm91cGluZ0ludGVydmFscyI6eyIkaWQiOiI0NDciLCJJc1NldCI6ZmFsc2UsIkdyb3VwaW5nU3RlcENvdW50IjoxfX0sIkJvdHRvbVNjYWxlTGF5ZXIiOnsiJGlkIjoiNDQ4IiwiRm9ybWF0IjpudWxsLCJUeXBlIjowLCJHcm91cGluZ0ludGVydmFscyI6eyIkaWQiOiI0NDkiLCJJc1NldCI6ZmFsc2UsIkdyb3VwaW5nU3RlcENvdW50IjoxfX19fSwiTWlsZXN0b25lcyI6W3siJGlkIjoiNDUwIiwiRGF0ZSI6IjIwMjUtMDQtMDJUMjM6NTk6MDAiLCJTdHlsZSI6eyIkaWQiOiI0NTEiLCJTaGFwZSI6MTMsIkNvbm5lY3Rvck1hcmdpbiI6eyIkaWQiOiI0NTIiLCJUb3AiOjAuMCwiTGVmdCI6Mi4wLCJSaWdodCI6Mi4wLCJCb3R0b20iOjAuMH0sIkNvbm5lY3RvclN0eWxlIjp7IiRpZCI6IjQ1MyIsIkxpbmVDb2xvciI6eyIkaWQiOiI0NTQiLCIkdHlwZSI6Ik5MUkUuQ29tbW9uLkRvbS5Tb2xpZENvbG9yQnJ1c2gsIE5MUkUuQ29tbW9uIiwiQ29sb3IiOnsiJGlkIjoiNDU1IiwiQSI6MTI3LCJSIjozMSwiRyI6NzMsIkIiOjEyNn19LCJMaW5lV2VpZ2h0IjoxLjAsIkxpbmVUeXBlIjowLCJQYXJlbnRTdHlsZSI6bnVsbH0sIklzQmVsb3dUaW1lYmFuZCI6ZmFsc2UsIlBvc2l0aW9uT25UYXNrIjowLCJIaWRlRGF0ZSI6ZmFsc2UsIlNoYXBlU2l6ZSI6MSwiU3BhY2luZyI6MC4wLCJQYWRkaW5nIjp7IiRpZCI6IjQ1NiIsIlRvcCI6NS4wLCJMZWZ0IjozLjAsIlJpZ2h0IjowLjAsIkJvdHRvbSI6Mi4wfSwiU2hhcGVTdHlsZSI6eyIkaWQiOiI0NTciLCJNYXJnaW4iOnsiJGlkIjoiNDU4IiwiVG9wIjowLjAsIkxlZnQiOjAuMCwiUmlnaHQiOjAuMCwiQm90dG9tIjowLjB9LCJQYWRkaW5nIjp7IiRpZCI6IjQ1OSIsIlRvcCI6MC4wLCJMZWZ0IjowLjAsIlJpZ2h0IjowLjAsIkJvdHRvbSI6MC4wfSwiQmFja2dyb3VuZCI6eyIkaWQiOiI0NjAiLCJDb2xvciI6eyIkaWQiOiI0NjEiLCJBIjoyNTUsIlIiOjI2LCJHIjoxNzAsIkIiOjY2fX0sIklzVmlzaWJsZSI6dHJ1ZSwiV2lkdGgiOjE4LjAsIkhlaWdodCI6MjAuMCwiQm9yZGVyU3R5bGUiOnsiJGlkIjoiNDYyIiwiTGluZUNvbG9yIjp7IiRpZCI6IjQ2MyIsIiR0eXBlIjoiTkxSRS5Db21tb24uRG9tLlNvbGlkQ29sb3JCcnVzaCwgTkxSRS5Db21tb24iLCJDb2xvciI6eyIkaWQiOiI0NjQiLCJBIjoyNTUsIlIiOjIzNCwiRyI6MjIsIkIiOjMwfX0sIkxpbmVXZWlnaHQiOjAuMCwiTGluZVR5cGUiOjAsIlBhcmVudFN0eWxlIjpudWxsfSwiUGFyZW50U3R5bGUiOm51bGx9LCJUaXRsZVN0eWxlIjp7IiRpZCI6IjQ2NSIsIkZvbnRTZXR0aW5ncyI6eyIkaWQiOiI0NjYiLCJGb250U2l6ZSI6MTEsIkZvbnROYW1lIjoiQ2FsaWJyaSIsIklzQm9sZCI6dHJ1ZSwiSXNJdGFsaWMiOmZhbHNlLCJJc1VuZGVybGluZWQiOmZhbHNlLCJQYXJlbnRTdHlsZSI6bnVsbH0sIkF1dG9TaXplIjowLCJGb3JlZ3JvdW5kIjp7IiRpZCI6IjQ2NyIsIkNvbG9yIjp7IiRpZCI6IjQ2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jkiLCJUb3AiOjAuMCwiTGVmdCI6MC4wLCJSaWdodCI6MC4wLCJCb3R0b20iOjAuMH0sIlBhZGRpbmciOnsiJGlkIjoiNDcwIiwiVG9wIjowLjAsIkxlZnQiOjAuMCwiUmlnaHQiOjAuMCwiQm90dG9tIjowLjB9LCJCYWNrZ3JvdW5kIjp7IiRpZCI6IjQ3MSIsIkNvbG9yIjp7IiRpZCI6IjQ3MiIsIkEiOjAsIlIiOjAsIkciOjAsIkIiOjB9fSwiSXNWaXNpYmxlIjp0cnVlLCJXaWR0aCI6MC4wLCJIZWlnaHQiOjAuMCwiQm9yZGVyU3R5bGUiOnsiJGlkIjoiNDczIiwiTGluZUNvbG9yIjpudWxsLCJMaW5lV2VpZ2h0IjowLjAsIkxpbmVUeXBlIjowLCJQYXJlbnRTdHlsZSI6bnVsbH0sIlBhcmVudFN0eWxlIjpudWxsfSwiRGF0ZVN0eWxlIjp7IiRpZCI6IjQ3NCIsIkZvbnRTZXR0aW5ncyI6eyIkaWQiOiI0NzUiLCJGb250U2l6ZSI6MTAsIkZvbnROYW1lIjoiQ2FsaWJyaSIsIklzQm9sZCI6ZmFsc2UsIklzSXRhbGljIjpmYWxzZSwiSXNVbmRlcmxpbmVkIjpmYWxzZSwiUGFyZW50U3R5bGUiOm51bGx9LCJBdXRvU2l6ZSI6MCwiRm9yZWdyb3VuZCI6eyIkaWQiOiI0NzYiLCJDb2xvciI6eyIkaWQiOiI0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3OCIsIlRvcCI6MC4wLCJMZWZ0IjowLjAsIlJpZ2h0IjowLjAsIkJvdHRvbSI6MC4wfSwiUGFkZGluZyI6eyIkaWQiOiI0NzkiLCJUb3AiOjAuMCwiTGVmdCI6MC4wLCJSaWdodCI6MC4wLCJCb3R0b20iOjAuMH0sIkJhY2tncm91bmQiOnsiJGlkIjoiNDgwIiwiQ29sb3IiOnsiJGlkIjoiNDgxIiwiQSI6MCwiUiI6MCwiRyI6MCwiQiI6MH19LCJJc1Zpc2libGUiOnRydWUsIldpZHRoIjowLjAsIkhlaWdodCI6MC4wLCJCb3JkZXJTdHlsZSI6eyIkaWQiOiI0ODIiLCJMaW5lQ29sb3IiOm51bGwsIkxpbmVXZWlnaHQiOjAuMCwiTGluZVR5cGUiOjAsIlBhcmVudFN0eWxlIjpudWxsfSwiUGFyZW50U3R5bGUiOm51bGx9LCJEYXRlRm9ybWF0Ijp7IiRpZCI6IjQ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QiLCJGb3JtYXQiOjAsIklzVmlzaWJsZSI6ZmFsc2UsIkxhc3RLbm93blZpc2liaWxpdHlTdGF0ZSI6ZmFsc2V9LCJJc1Zpc2libGUiOnRydWUsIlBhcmVudFN0eWxlIjpudWxsfSwiSW5kZXgiOjQsIlBlcmNlbnRhZ2VDb21wbGV0ZSI6bnVsbCwiUG9zaXRpb24iOnsiUmF0aW8iOjAuMCwiSXNDdXN0b20iOmZhbHNlfSwiRGF0ZUZvcm1hdCI6eyIkcmVmIjoiNDgzIn0sIldlZWtOdW1iZXJpbmciOnsiJGlkIjoiNDg1IiwiRm9ybWF0IjowLCJJc1Zpc2libGUiOmZhbHNlLCJMYXN0S25vd25WaXNpYmlsaXR5U3RhdGUiOmZhbHNlfSwiUmVsYXRlZFRhc2tJZCI6IjAwMDAwMDAwLTAwMDAtMDAwMC0wMDAwLTAwMDAwMDAwMDAwMCIsIklkIjoiODc5NmRiNjQtNzM0ZC00ZmY0LTgyYmYtMzYzMzZmOGRhMTZjIiwiSW1wb3J0SWQiOm51bGwsIlRpdGxlIjoiRmluYWwgUmVwb3J0IiwiTm90ZSI6bnVsbCwiSHlwZXJsaW5rIjp7IiRpZCI6IjQ4NiIsIkFkZHJlc3MiOiIiLCJTdWJBZGRyZXNzIjoiIn0sIklzQ2hhbmdlZCI6ZmFsc2UsIklzTmV3IjpmYWxzZX1dLCJUYXNrcyI6W3siJGlkIjoiNDg3IiwiR3JvdXBOYW1lIjpudWxsLCJTdGFydERhdGUiOiIyMDI0LTA3LTAzVDAwOjAwOjAwWiIsIkVuZERhdGUiOiIyMDI0LTA3LTEyVDIzOjU5OjAwWiIsIlBlcmNlbnRhZ2VDb21wbGV0ZSI6bnVsbCwiU3R5bGUiOnsiJGlkIjoiNDg4IiwiU2hhcGUiOjIsIlNoYXBlVGhpY2tuZXNzIjoxLCJEdXJhdGlvbkZvcm1hdCI6MCwiSW5jbHVkZU5vbldvcmtpbmdEYXlzSW5EdXJhdGlvbiI6ZmFsc2UsIlBlcmNlbnRhZ2VDb21wbGV0ZVN0eWxlIjp7IiRpZCI6IjQ4OSIsIkZvbnRTZXR0aW5ncyI6eyIkaWQiOiI0OTAiLCJGb250U2l6ZSI6MTAsIkZvbnROYW1lIjoiQ2FsaWJyaSIsIklzQm9sZCI6ZmFsc2UsIklzSXRhbGljIjpmYWxzZSwiSXNVbmRlcmxpbmVkIjpmYWxzZSwiUGFyZW50U3R5bGUiOm51bGx9LCJBdXRvU2l6ZSI6MCwiRm9yZWdyb3VuZCI6eyIkaWQiOiI0OTEiLCJDb2xvciI6eyIkaWQiOiI0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OTMiLCJUb3AiOjAuMCwiTGVmdCI6MC4wLCJSaWdodCI6MC4wLCJCb3R0b20iOjAuMH0sIlBhZGRpbmciOnsiJGlkIjoiNDk0IiwiVG9wIjowLjAsIkxlZnQiOjAuMCwiUmlnaHQiOjAuMCwiQm90dG9tIjowLjB9LCJCYWNrZ3JvdW5kIjp7IiRpZCI6IjQ5NSIsIkNvbG9yIjp7IiRpZCI6IjQ5NiIsIkEiOjg5LCJSIjowLCJHIjowLCJCIjowfX0sIklzVmlzaWJsZSI6dHJ1ZSwiV2lkdGgiOjAuMCwiSGVpZ2h0IjowLjAsIkJvcmRlclN0eWxlIjp7IiRpZCI6IjQ5NyIsIkxpbmVDb2xvciI6bnVsbCwiTGluZVdlaWdodCI6MC4wLCJMaW5lVHlwZSI6MCwiUGFyZW50U3R5bGUiOm51bGx9LCJQYXJlbnRTdHlsZSI6bnVsbH0sIkR1cmF0aW9uU3R5bGUiOnsiJGlkIjoiNDk4IiwiRm9udFNldHRpbmdzIjp7IiRpZCI6IjQ5OSIsIkZvbnRTaXplIjoxMCwiRm9udE5hbWUiOiJDYWxpYnJpIiwiSXNCb2xkIjpmYWxzZSwiSXNJdGFsaWMiOmZhbHNlLCJJc1VuZGVybGluZWQiOmZhbHNlLCJQYXJlbnRTdHlsZSI6bnVsbH0sIkF1dG9TaXplIjowLCJGb3JlZ3JvdW5kIjp7IiRpZCI6IjUwMCIsIkNvbG9yIjp7IiRpZCI6IjUw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MiIsIlRvcCI6MC4wLCJMZWZ0IjowLjAsIlJpZ2h0IjowLjAsIkJvdHRvbSI6MC4wfSwiUGFkZGluZyI6eyIkaWQiOiI1MDMiLCJUb3AiOjAuMCwiTGVmdCI6MC4wLCJSaWdodCI6MC4wLCJCb3R0b20iOjAuMH0sIkJhY2tncm91bmQiOnsiJGlkIjoiNTA0IiwiQ29sb3IiOnsiJGlkIjoiNTA1IiwiQSI6MCwiUiI6MCwiRyI6MCwiQiI6MH19LCJJc1Zpc2libGUiOnRydWUsIldpZHRoIjowLjAsIkhlaWdodCI6MC4wLCJCb3JkZXJTdHlsZSI6eyIkaWQiOiI1MDYiLCJMaW5lQ29sb3IiOm51bGwsIkxpbmVXZWlnaHQiOjAuMCwiTGluZVR5cGUiOjAsIlBhcmVudFN0eWxlIjpudWxsfSwiUGFyZW50U3R5bGUiOm51bGx9LCJIb3Jpem9udGFsQ29ubmVjdG9yU3R5bGUiOnsiJGlkIjoiNTA3IiwiTGluZUNvbG9yIjp7IiRpZCI6IjUwOCIsIiR0eXBlIjoiTkxSRS5Db21tb24uRG9tLlNvbGlkQ29sb3JCcnVzaCwgTkxSRS5Db21tb24iLCJDb2xvciI6eyIkaWQiOiI1MDkiLCJBIjoyNTUsIlIiOjIwNCwiRyI6MjA0LCJCIjoyMDR9fSwiTGluZVdlaWdodCI6MS4wLCJMaW5lVHlwZSI6MCwiUGFyZW50U3R5bGUiOm51bGx9LCJWZXJ0aWNhbENvbm5lY3RvclN0eWxlIjp7IiRpZCI6IjUxMCIsIkxpbmVDb2xvciI6eyIkaWQiOiI1MTEiLCIkdHlwZSI6Ik5MUkUuQ29tbW9uLkRvbS5Tb2xpZENvbG9yQnJ1c2gsIE5MUkUuQ29tbW9uIiwiQ29sb3IiOnsiJGlkIjoiNTE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TEzIiwiTWFyZ2luIjp7IiRpZCI6IjUxNCIsIlRvcCI6MC4wLCJMZWZ0Ijo0LjAsIlJpZ2h0Ijo0LjAsIkJvdHRvbSI6MC4wfSwiUGFkZGluZyI6eyIkaWQiOiI1MTUiLCJUb3AiOjAuMCwiTGVmdCI6MC4wLCJSaWdodCI6MC4wLCJCb3R0b20iOjAuMH0sIkJhY2tncm91bmQiOnsiJGlkIjoiNTE2IiwiQ29sb3IiOnsiJGlkIjoiNTE3IiwiQSI6MjU1LCJSIjoyNiwiRyI6MTcwLCJCIjo2Nn19LCJJc1Zpc2libGUiOnRydWUsIldpZHRoIjowLjAsIkhlaWdodCI6MTYuMCwiQm9yZGVyU3R5bGUiOnsiJGlkIjoiNTE4IiwiTGluZUNvbG9yIjp7IiRpZCI6IjUxOSIsIiR0eXBlIjoiTkxSRS5Db21tb24uRG9tLlNvbGlkQ29sb3JCcnVzaCwgTkxSRS5Db21tb24iLCJDb2xvciI6eyIkaWQiOiI1MjAiLCJBIjoyNTUsIlIiOjI1NSwiRyI6MCwiQiI6MH19LCJMaW5lV2VpZ2h0IjowLjAsIkxpbmVUeXBlIjowLCJQYXJlbnRTdHlsZSI6bnVsbH0sIlBhcmVudFN0eWxlIjpudWxsfSwiVGl0bGVTdHlsZSI6eyIkaWQiOiI1MjEiLCJGb250U2V0dGluZ3MiOnsiJGlkIjoiNTIyIiwiRm9udFNpemUiOjExLCJGb250TmFtZSI6IkNhbGlicmkiLCJJc0JvbGQiOnRydWUsIklzSXRhbGljIjpmYWxzZSwiSXNVbmRlcmxpbmVkIjpmYWxzZSwiUGFyZW50U3R5bGUiOm51bGx9LCJBdXRvU2l6ZSI6MCwiRm9yZWdyb3VuZCI6eyIkaWQiOiI1MjMiLCJDb2xvciI6eyIkaWQiOiI1MjQ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NTI1IiwiVG9wIjowLjAsIkxlZnQiOjAuMCwiUmlnaHQiOjAuMCwiQm90dG9tIjowLjB9LCJQYWRkaW5nIjp7IiRpZCI6IjUyNiIsIlRvcCI6MC4wLCJMZWZ0IjowLjAsIlJpZ2h0IjowLjAsIkJvdHRvbSI6MC4wfSwiQmFja2dyb3VuZCI6eyIkaWQiOiI1MjciLCJDb2xvciI6eyIkaWQiOiI1MjgiLCJBIjowLCJSIjoyNTUsIkciOjI1NSwiQiI6MjU1fX0sIklzVmlzaWJsZSI6dHJ1ZSwiV2lkdGgiOjAuMCwiSGVpZ2h0IjowLjAsIkJvcmRlclN0eWxlIjp7IiRpZCI6IjUyOSIsIkxpbmVDb2xvciI6bnVsbCwiTGluZVdlaWdodCI6MC4wLCJMaW5lVHlwZSI6MCwiUGFyZW50U3R5bGUiOm51bGx9LCJQYXJlbnRTdHlsZSI6bnVsbH0sIkRhdGVTdHlsZSI6eyIkaWQiOiI1MzAiLCJGb250U2V0dGluZ3MiOnsiJGlkIjoiNTMxIiwiRm9udFNpemUiOjEwLCJGb250TmFtZSI6IkNhbGlicmkiLCJJc0JvbGQiOmZhbHNlLCJJc0l0YWxpYyI6ZmFsc2UsIklzVW5kZXJsaW5lZCI6ZmFsc2UsIlBhcmVudFN0eWxlIjpudWxsfSwiQXV0b1NpemUiOjAsIkZvcmVncm91bmQiOnsiJGlkIjoiNTMyIiwiQ29sb3IiOnsiJGlkIjoiNTM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RGF0ZUZvcm1hdCI6eyIkaWQiOiI1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QwIiwiRm9ybWF0IjowLCJJc1Zpc2libGUiOmZhbHNlLCJMYXN0S25vd25WaXNpYmlsaXR5U3RhdGUiOmZhbHNlfSwiSXNWaXNpYmxlIjp0cnVlLCJQYXJlbnRTdHlsZSI6bnVsbH0sIkluZGV4IjowLCJTbWFydER1cmF0aW9uQWN0aXZhdGVkIjpmYWxzZSwiRGF0ZUZvcm1hdCI6eyIkcmVmIjoiNTM5In0sIldlZWtOdW1iZXJpbmciOnsiJGlkIjoiNTQxIiwiRm9ybWF0IjowLCJJc1Zpc2libGUiOmZhbHNlLCJMYXN0S25vd25WaXNpYmlsaXR5U3RhdGUiOmZhbHNlfSwiSWQiOiIxZWVhZjVjYi05OTQ0LTRiNTYtYTM5NS1lZmRmNmNiODVkZTMiLCJJbXBvcnRJZCI6bnVsbCwiVGl0bGUiOiJLaWNrb2ZmICIsIk5vdGUiOm51bGwsIkh5cGVybGluayI6eyIkaWQiOiI1NDIiLCJBZGRyZXNzIjoiIiwiU3ViQWRkcmVzcyI6IiJ9LCJJc0NoYW5nZWQiOmZhbHNlLCJJc05ldyI6ZmFsc2V9LHsiJGlkIjoiNTQzIiwiR3JvdXBOYW1lIjpudWxsLCJTdGFydERhdGUiOiIyMDI0LTA3LTA4VDAwOjAwOjAwWiIsIkVuZERhdGUiOiIyMDI0LTA3LTIxVDIzOjU5OjAwWiIsIlBlcmNlbnRhZ2VDb21wbGV0ZSI6bnVsbCwiU3R5bGUiOnsiJGlkIjoiNTQ0IiwiU2hhcGUiOjIsIlNoYXBlVGhpY2tuZXNzIjoxLCJEdXJhdGlvbkZvcm1hdCI6MCwiSW5jbHVkZU5vbldvcmtpbmdEYXlzSW5EdXJhdGlvbiI6ZmFsc2UsIlBlcmNlbnRhZ2VDb21wbGV0ZVN0eWxlIjp7IiRpZCI6IjU0NSIsIkZvbnRTZXR0aW5ncyI6eyIkaWQiOiI1NDYiLCJGb250U2l6ZSI6MTAsIkZvbnROYW1lIjoiQ2FsaWJyaSIsIklzQm9sZCI6ZmFsc2UsIklzSXRhbGljIjpmYWxzZSwiSXNVbmRlcmxpbmVkIjpmYWxzZSwiUGFyZW50U3R5bGUiOm51bGx9LCJBdXRvU2l6ZSI6MCwiRm9yZWdyb3VuZCI6eyIkaWQiOiI1NDciLCJDb2xvciI6eyIkaWQiOiI1N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NDkiLCJUb3AiOjAuMCwiTGVmdCI6MC4wLCJSaWdodCI6MC4wLCJCb3R0b20iOjAuMH0sIlBhZGRpbmciOnsiJGlkIjoiNTUwIiwiVG9wIjowLjAsIkxlZnQiOjAuMCwiUmlnaHQiOjAuMCwiQm90dG9tIjowLjB9LCJCYWNrZ3JvdW5kIjp7IiRpZCI6IjU1MSIsIkNvbG9yIjp7IiRpZCI6IjU1MiIsIkEiOjg5LCJSIjowLCJHIjowLCJCIjowfX0sIklzVmlzaWJsZSI6dHJ1ZSwiV2lkdGgiOjAuMCwiSGVpZ2h0IjowLjAsIkJvcmRlclN0eWxlIjp7IiRpZCI6IjU1MyIsIkxpbmVDb2xvciI6bnVsbCwiTGluZVdlaWdodCI6MC4wLCJMaW5lVHlwZSI6MCwiUGFyZW50U3R5bGUiOm51bGx9LCJQYXJlbnRTdHlsZSI6bnVsbH0sIkR1cmF0aW9uU3R5bGUiOnsiJGlkIjoiNTU0IiwiRm9udFNldHRpbmdzIjp7IiRpZCI6IjU1NSIsIkZvbnRTaXplIjoxMCwiRm9udE5hbWUiOiJDYWxpYnJpIiwiSXNCb2xkIjpmYWxzZSwiSXNJdGFsaWMiOmZhbHNlLCJJc1VuZGVybGluZWQiOmZhbHNlLCJQYXJlbnRTdHlsZSI6bnVsbH0sIkF1dG9TaXplIjowLCJGb3JlZ3JvdW5kIjp7IiRpZCI6IjU1NiIsIkNvbG9yIjp7IiRpZCI6IjU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1OCIsIlRvcCI6MC4wLCJMZWZ0IjowLjAsIlJpZ2h0IjowLjAsIkJvdHRvbSI6MC4wfSwiUGFkZGluZyI6eyIkaWQiOiI1NTkiLCJUb3AiOjAuMCwiTGVmdCI6MC4wLCJSaWdodCI6MC4wLCJCb3R0b20iOjAuMH0sIkJhY2tncm91bmQiOnsiJGlkIjoiNTYwIiwiQ29sb3IiOnsiJGlkIjoiNTYxIiwiQSI6MCwiUiI6MCwiRyI6MCwiQiI6MH19LCJJc1Zpc2libGUiOnRydWUsIldpZHRoIjowLjAsIkhlaWdodCI6MC4wLCJCb3JkZXJTdHlsZSI6eyIkaWQiOiI1NjIiLCJMaW5lQ29sb3IiOm51bGwsIkxpbmVXZWlnaHQiOjAuMCwiTGluZVR5cGUiOjAsIlBhcmVudFN0eWxlIjpudWxsfSwiUGFyZW50U3R5bGUiOm51bGx9LCJIb3Jpem9udGFsQ29ubmVjdG9yU3R5bGUiOnsiJGlkIjoiNTYzIiwiTGluZUNvbG9yIjp7IiRpZCI6IjU2NCIsIiR0eXBlIjoiTkxSRS5Db21tb24uRG9tLlNvbGlkQ29sb3JCcnVzaCwgTkxSRS5Db21tb24iLCJDb2xvciI6eyIkaWQiOiI1NjUiLCJBIjoyNTUsIlIiOjIwNCwiRyI6MjA0LCJCIjoyMDR9fSwiTGluZVdlaWdodCI6MS4wLCJMaW5lVHlwZSI6MCwiUGFyZW50U3R5bGUiOm51bGx9LCJWZXJ0aWNhbENvbm5lY3RvclN0eWxlIjp7IiRpZCI6IjU2NiIsIkxpbmVDb2xvciI6eyIkaWQiOiI1NjciLCIkdHlwZSI6Ik5MUkUuQ29tbW9uLkRvbS5Tb2xpZENvbG9yQnJ1c2gsIE5MUkUuQ29tbW9uIiwiQ29sb3IiOnsiJGlkIjoiNTY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TY5IiwiTWFyZ2luIjp7IiRpZCI6IjU3MCIsIlRvcCI6MC4wLCJMZWZ0Ijo0LjAsIlJpZ2h0Ijo0LjAsIkJvdHRvbSI6MC4wfSwiUGFkZGluZyI6eyIkaWQiOiI1NzEiLCJUb3AiOjAuMCwiTGVmdCI6MC4wLCJSaWdodCI6MC4wLCJCb3R0b20iOjAuMH0sIkJhY2tncm91bmQiOnsiJGlkIjoiNTcyIiwiQ29sb3IiOnsiJGlkIjoiNTczIiwiQSI6MjU1LCJSIjoyNiwiRyI6MTcwLCJCIjo2Nn19LCJJc1Zpc2libGUiOnRydWUsIldpZHRoIjowLjAsIkhlaWdodCI6MTYuMCwiQm9yZGVyU3R5bGUiOnsiJGlkIjoiNTc0IiwiTGluZUNvbG9yIjp7IiRpZCI6IjU3NSIsIiR0eXBlIjoiTkxSRS5Db21tb24uRG9tLlNvbGlkQ29sb3JCcnVzaCwgTkxSRS5Db21tb24iLCJDb2xvciI6eyIkaWQiOiI1NzYiLCJBIjoyNTUsIlIiOjI1NSwiRyI6MCwiQiI6MH19LCJMaW5lV2VpZ2h0IjowLjAsIkxpbmVUeXBlIjowLCJQYXJlbnRTdHlsZSI6bnVsbH0sIlBhcmVudFN0eWxlIjpudWxsfSwiVGl0bGVTdHlsZSI6eyIkaWQiOiI1NzciLCJGb250U2V0dGluZ3MiOnsiJGlkIjoiNTc4IiwiRm9udFNpemUiOjExLCJGb250TmFtZSI6IkNhbGlicmkiLCJJc0JvbGQiOnRydWUsIklzSXRhbGljIjpmYWxzZSwiSXNVbmRlcmxpbmVkIjpmYWxzZSwiUGFyZW50U3R5bGUiOm51bGx9LCJBdXRvU2l6ZSI6MCwiRm9yZWdyb3VuZCI6eyIkaWQiOiI1NzkiLCJDb2xvciI6eyIkaWQiOiI1ODAiLCJBIjoyNTUsIlIiOjAsIkciOjAsIkIiOjB9fSwiTWF4V2lkdGgiOjcyMC4wLCJNYXhIZWlnaHQiOiJJbmZpbml0eSIsIlNtYXJ0Rm9yZWdyb3VuZElzQWN0aXZlIjpmYWxzZSwiSG9yaXpvbnRhbEFsaWdubWVudCI6MSwiVmVydGljYWxBbGlnbm1lbnQiOjAsIlNtYXJ0Rm9yZWdyb3VuZCI6bnVsbCwiQmFja2dyb3VuZEZpbGxUeXBlIjowLCJNYXJnaW4iOnsiJGlkIjoiNTgxIiwiVG9wIjowLjAsIkxlZnQiOjAuMCwiUmlnaHQiOjAuMCwiQm90dG9tIjowLjB9LCJQYWRkaW5nIjp7IiRpZCI6IjU4MiIsIlRvcCI6MC4wLCJMZWZ0IjowLjAsIlJpZ2h0IjowLjAsIkJvdHRvbSI6MC4wfSwiQmFja2dyb3VuZCI6eyIkaWQiOiI1ODMiLCJDb2xvciI6eyIkaWQiOiI1ODQiLCJBIjowLCJSIjoyNTUsIkciOjI1NSwiQiI6MjU1fX0sIklzVmlzaWJsZSI6dHJ1ZSwiV2lkdGgiOjAuMCwiSGVpZ2h0IjowLjAsIkJvcmRlclN0eWxlIjp7IiRpZCI6IjU4NSIsIkxpbmVDb2xvciI6bnVsbCwiTGluZVdlaWdodCI6MC4wLCJMaW5lVHlwZSI6MCwiUGFyZW50U3R5bGUiOm51bGx9LCJQYXJlbnRTdHlsZSI6bnVsbH0sIkRhdGVTdHlsZSI6eyIkaWQiOiI1ODYiLCJGb250U2V0dGluZ3MiOnsiJGlkIjoiNTg3IiwiRm9udFNpemUiOjEwLCJGb250TmFtZSI6IkNhbGlicmkiLCJJc0JvbGQiOmZhbHNlLCJJc0l0YWxpYyI6ZmFsc2UsIklzVW5kZXJsaW5lZCI6ZmFsc2UsIlBhcmVudFN0eWxlIjpudWxsfSwiQXV0b1NpemUiOjAsIkZvcmVncm91bmQiOnsiJGlkIjoiNTg4IiwiQ29sb3IiOnsiJGlkIjoiNTg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TAiLCJUb3AiOjAuMCwiTGVmdCI6MC4wLCJSaWdodCI6MC4wLCJCb3R0b20iOjAuMH0sIlBhZGRpbmciOnsiJGlkIjoiNTkxIiwiVG9wIjowLjAsIkxlZnQiOjAuMCwiUmlnaHQiOjAuMCwiQm90dG9tIjowLjB9LCJCYWNrZ3JvdW5kIjp7IiRpZCI6IjU5MiIsIkNvbG9yIjp7IiRpZCI6IjU5MyIsIkEiOjAsIlIiOjI1NSwiRyI6MjU1LCJCIjoyNTV9fSwiSXNWaXNpYmxlIjp0cnVlLCJXaWR0aCI6MC4wLCJIZWlnaHQiOjAuMCwiQm9yZGVyU3R5bGUiOnsiJGlkIjoiNTk0IiwiTGluZUNvbG9yIjpudWxsLCJMaW5lV2VpZ2h0IjowLjAsIkxpbmVUeXBlIjowLCJQYXJlbnRTdHlsZSI6bnVsbH0sIlBhcmVudFN0eWxlIjpudWxsfSwiRGF0ZUZvcm1hdCI6eyIkaWQiOiI1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2IiwiRm9ybWF0IjowLCJJc1Zpc2libGUiOmZhbHNlLCJMYXN0S25vd25WaXNpYmlsaXR5U3RhdGUiOmZhbHNlfSwiSXNWaXNpYmxlIjp0cnVlLCJQYXJlbnRTdHlsZSI6bnVsbH0sIkluZGV4IjoxLCJTbWFydER1cmF0aW9uQWN0aXZhdGVkIjpmYWxzZSwiRGF0ZUZvcm1hdCI6eyIkcmVmIjoiNTk1In0sIldlZWtOdW1iZXJpbmciOnsiJGlkIjoiNTk3IiwiRm9ybWF0IjowLCJJc1Zpc2libGUiOmZhbHNlLCJMYXN0S25vd25WaXNpYmlsaXR5U3RhdGUiOmZhbHNlfSwiSWQiOiI3MzUwMGM1OS04ZmQ1LTRhMGYtYjM4OC0xODYwZDY0MzNiMGYiLCJJbXBvcnRJZCI6bnVsbCwiVGl0bGUiOiJDcmVhdGUgU09QIiwiTm90ZSI6bnVsbCwiSHlwZXJsaW5rIjp7IiRpZCI6IjU5OCIsIkFkZHJlc3MiOiIiLCJTdWJBZGRyZXNzIjoiIn0sIklzQ2hhbmdlZCI6ZmFsc2UsIklzTmV3IjpmYWxzZX0seyIkaWQiOiI1OTkiLCJHcm91cE5hbWUiOm51bGwsIlN0YXJ0RGF0ZSI6IjIwMjQtMDctMjJUMDA6MDA6MDBaIiwiRW5kRGF0ZSI6IjIwMjUtMDQtMDJUMjM6NTk6MDBaIiwiUGVyY2VudGFnZUNvbXBsZXRlIjpudWxsLCJTdHlsZSI6eyIkaWQiOiI2MDAiLCJTaGFwZSI6MiwiU2hhcGVUaGlja25lc3MiOjEsIkR1cmF0aW9uRm9ybWF0IjowLCJJbmNsdWRlTm9uV29ya2luZ0RheXNJbkR1cmF0aW9uIjpmYWxzZSwiUGVyY2VudGFnZUNvbXBsZXRlU3R5bGUiOnsiJGlkIjoiNjAxIiwiRm9udFNldHRpbmdzIjp7IiRpZCI6IjYwMiIsIkZvbnRTaXplIjoxMCwiRm9udE5hbWUiOiJDYWxpYnJpIiwiSXNCb2xkIjpmYWxzZSwiSXNJdGFsaWMiOmZhbHNlLCJJc1VuZGVybGluZWQiOmZhbHNlLCJQYXJlbnRTdHlsZSI6bnVsbH0sIkF1dG9TaXplIjowLCJGb3JlZ3JvdW5kIjp7IiRpZCI6IjYwMyIsIkNvbG9yIjp7IiRpZCI6IjY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wNSIsIlRvcCI6MC4wLCJMZWZ0IjowLjAsIlJpZ2h0IjowLjAsIkJvdHRvbSI6MC4wfSwiUGFkZGluZyI6eyIkaWQiOiI2MDYiLCJUb3AiOjAuMCwiTGVmdCI6MC4wLCJSaWdodCI6MC4wLCJCb3R0b20iOjAuMH0sIkJhY2tncm91bmQiOnsiJGlkIjoiNjA3IiwiQ29sb3IiOnsiJGlkIjoiNjA4IiwiQSI6ODksIlIiOjAsIkciOjAsIkIiOjB9fSwiSXNWaXNpYmxlIjp0cnVlLCJXaWR0aCI6MC4wLCJIZWlnaHQiOjAuMCwiQm9yZGVyU3R5bGUiOnsiJGlkIjoiNjA5IiwiTGluZUNvbG9yIjpudWxsLCJMaW5lV2VpZ2h0IjowLjAsIkxpbmVUeXBlIjowLCJQYXJlbnRTdHlsZSI6bnVsbH0sIlBhcmVudFN0eWxlIjpudWxsfSwiRHVyYXRpb25TdHlsZSI6eyIkaWQiOiI2MTAiLCJGb250U2V0dGluZ3MiOnsiJGlkIjoiNjExIiwiRm9udFNpemUiOjEwLCJGb250TmFtZSI6IkNhbGlicmkiLCJJc0JvbGQiOmZhbHNlLCJJc0l0YWxpYyI6ZmFsc2UsIklzVW5kZXJsaW5lZCI6ZmFsc2UsIlBhcmVudFN0eWxlIjpudWxsfSwiQXV0b1NpemUiOjAsIkZvcmVncm91bmQiOnsiJGlkIjoiNjEyIiwiQ29sb3IiOnsiJGlkIjoiNjE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E0IiwiVG9wIjowLjAsIkxlZnQiOjAuMCwiUmlnaHQiOjAuMCwiQm90dG9tIjowLjB9LCJQYWRkaW5nIjp7IiRpZCI6IjYxNSIsIlRvcCI6MC4wLCJMZWZ0IjowLjAsIlJpZ2h0IjowLjAsIkJvdHRvbSI6MC4wfSwiQmFja2dyb3VuZCI6eyIkaWQiOiI2MTYiLCJDb2xvciI6eyIkaWQiOiI2MTciLCJBIjowLCJSIjowLCJHIjowLCJCIjowfX0sIklzVmlzaWJsZSI6dHJ1ZSwiV2lkdGgiOjAuMCwiSGVpZ2h0IjowLjAsIkJvcmRlclN0eWxlIjp7IiRpZCI6IjYxOCIsIkxpbmVDb2xvciI6bnVsbCwiTGluZVdlaWdodCI6MC4wLCJMaW5lVHlwZSI6MCwiUGFyZW50U3R5bGUiOm51bGx9LCJQYXJlbnRTdHlsZSI6bnVsbH0sIkhvcml6b250YWxDb25uZWN0b3JTdHlsZSI6eyIkaWQiOiI2MTkiLCJMaW5lQ29sb3IiOnsiJGlkIjoiNjIwIiwiJHR5cGUiOiJOTFJFLkNvbW1vbi5Eb20uU29saWRDb2xvckJydXNoLCBOTFJFLkNvbW1vbiIsIkNvbG9yIjp7IiRpZCI6IjYyMSIsIkEiOjI1NSwiUiI6MjA0LCJHIjoyMDQsIkIiOjIwNH19LCJMaW5lV2VpZ2h0IjoxLjAsIkxpbmVUeXBlIjowLCJQYXJlbnRTdHlsZSI6bnVsbH0sIlZlcnRpY2FsQ29ubmVjdG9yU3R5bGUiOnsiJGlkIjoiNjIyIiwiTGluZUNvbG9yIjp7IiRpZCI6IjYyMyIsIiR0eXBlIjoiTkxSRS5Db21tb24uRG9tLlNvbGlkQ29sb3JCcnVzaCwgTkxSRS5Db21tb24iLCJDb2xvciI6eyIkaWQiOiI2Mj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2MjUiLCJNYXJnaW4iOnsiJGlkIjoiNjI2IiwiVG9wIjowLjAsIkxlZnQiOjQuMCwiUmlnaHQiOjQuMCwiQm90dG9tIjowLjB9LCJQYWRkaW5nIjp7IiRpZCI6IjYyNyIsIlRvcCI6MC4wLCJMZWZ0IjowLjAsIlJpZ2h0IjowLjAsIkJvdHRvbSI6MC4wfSwiQmFja2dyb3VuZCI6eyIkaWQiOiI2MjgiLCJDb2xvciI6eyIkaWQiOiI2MjkiLCJBIjoyNTUsIlIiOjI2LCJHIjoxNzAsIkIiOjY2fX0sIklzVmlzaWJsZSI6dHJ1ZSwiV2lkdGgiOjAuMCwiSGVpZ2h0IjoxNi4wLCJCb3JkZXJTdHlsZSI6eyIkaWQiOiI2MzAiLCJMaW5lQ29sb3IiOnsiJGlkIjoiNjMxIiwiJHR5cGUiOiJOTFJFLkNvbW1vbi5Eb20uU29saWRDb2xvckJydXNoLCBOTFJFLkNvbW1vbiIsIkNvbG9yIjp7IiRpZCI6IjYzMiIsIkEiOjI1NSwiUiI6MjU1LCJHIjowLCJCIjowfX0sIkxpbmVXZWlnaHQiOjAuMCwiTGluZVR5cGUiOjAsIlBhcmVudFN0eWxlIjpudWxsfSwiUGFyZW50U3R5bGUiOm51bGx9LCJUaXRsZVN0eWxlIjp7IiRpZCI6IjYzMyIsIkZvbnRTZXR0aW5ncyI6eyIkaWQiOiI2MzQiLCJGb250U2l6ZSI6MTEsIkZvbnROYW1lIjoiQ2FsaWJyaSIsIklzQm9sZCI6dHJ1ZSwiSXNJdGFsaWMiOmZhbHNlLCJJc1VuZGVybGluZWQiOmZhbHNlLCJQYXJlbnRTdHlsZSI6bnVsbH0sIkF1dG9TaXplIjowLCJGb3JlZ3JvdW5kIjp7IiRpZCI6IjYzNSIsIkNvbG9yIjp7IiRpZCI6IjYzNiIsIkEiOjI1NSwiUiI6MjU0LCJHIjoyNDYsIkIiOjI0Nn19LCJNYXhXaWR0aCI6NzIwLjAsIk1heEhlaWdodCI6IkluZmluaXR5IiwiU21hcnRGb3JlZ3JvdW5kSXNBY3RpdmUiOmZhbHNlLCJIb3Jpem9udGFsQWxpZ25tZW50IjoxLCJWZXJ0aWNhbEFsaWdubWVudCI6MCwiU21hcnRGb3JlZ3JvdW5kIjpudWxsLCJCYWNrZ3JvdW5kRmlsbFR5cGUiOjAsIk1hcmdpbiI6eyIkaWQiOiI2MzciLCJUb3AiOjAuMCwiTGVmdCI6MC4wLCJSaWdodCI6MC4wLCJCb3R0b20iOjAuMH0sIlBhZGRpbmciOnsiJGlkIjoiNjM4IiwiVG9wIjowLjAsIkxlZnQiOjAuMCwiUmlnaHQiOjAuMCwiQm90dG9tIjowLjB9LCJCYWNrZ3JvdW5kIjp7IiRpZCI6IjYzOSIsIkNvbG9yIjp7IiRpZCI6IjY0MCIsIkEiOjAsIlIiOjI1NSwiRyI6MjU1LCJCIjoyNTV9fSwiSXNWaXNpYmxlIjp0cnVlLCJXaWR0aCI6MC4wLCJIZWlnaHQiOjAuMCwiQm9yZGVyU3R5bGUiOnsiJGlkIjoiNjQxIiwiTGluZUNvbG9yIjpudWxsLCJMaW5lV2VpZ2h0IjowLjAsIkxpbmVUeXBlIjowLCJQYXJlbnRTdHlsZSI6bnVsbH0sIlBhcmVudFN0eWxlIjpudWxsfSwiRGF0ZVN0eWxlIjp7IiRpZCI6IjY0MiIsIkZvbnRTZXR0aW5ncyI6eyIkaWQiOiI2NDMiLCJGb250U2l6ZSI6MTAsIkZvbnROYW1lIjoiQ2FsaWJyaSIsIklzQm9sZCI6ZmFsc2UsIklzSXRhbGljIjpmYWxzZSwiSXNVbmRlcmxpbmVkIjpmYWxzZSwiUGFyZW50U3R5bGUiOm51bGx9LCJBdXRvU2l6ZSI6MCwiRm9yZWdyb3VuZCI6eyIkaWQiOiI2NDQiLCJDb2xvciI6eyIkaWQiOiI2N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0NiIsIlRvcCI6MC4wLCJMZWZ0IjowLjAsIlJpZ2h0IjowLjAsIkJvdHRvbSI6MC4wfSwiUGFkZGluZyI6eyIkaWQiOiI2NDciLCJUb3AiOjAuMCwiTGVmdCI6MC4wLCJSaWdodCI6MC4wLCJCb3R0b20iOjAuMH0sIkJhY2tncm91bmQiOnsiJGlkIjoiNjQ4IiwiQ29sb3IiOnsiJGlkIjoiNjQ5IiwiQSI6MCwiUiI6MjU1LCJHIjoyNTUsIkIiOjI1NX19LCJJc1Zpc2libGUiOnRydWUsIldpZHRoIjowLjAsIkhlaWdodCI6MC4wLCJCb3JkZXJTdHlsZSI6eyIkaWQiOiI2NTAiLCJMaW5lQ29sb3IiOm51bGwsIkxpbmVXZWlnaHQiOjAuMCwiTGluZVR5cGUiOjAsIlBhcmVudFN0eWxlIjpudWxsfSwiUGFyZW50U3R5bGUiOm51bGx9LCJEYXRlRm9ybWF0Ijp7IiRpZCI6IjY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IiLCJGb3JtYXQiOjAsIklzVmlzaWJsZSI6ZmFsc2UsIkxhc3RLbm93blZpc2liaWxpdHlTdGF0ZSI6ZmFsc2V9LCJJc1Zpc2libGUiOnRydWUsIlBhcmVudFN0eWxlIjpudWxsfSwiSW5kZXgiOjIsIlNtYXJ0RHVyYXRpb25BY3RpdmF0ZWQiOmZhbHNlLCJEYXRlRm9ybWF0Ijp7IiRyZWYiOiI2NTEifSwiV2Vla051bWJlcmluZyI6eyIkaWQiOiI2NTMiLCJGb3JtYXQiOjAsIklzVmlzaWJsZSI6ZmFsc2UsIkxhc3RLbm93blZpc2liaWxpdHlTdGF0ZSI6ZmFsc2V9LCJJZCI6ImQ3NWUwZGQ4LTYxZDgtNDhlMC04MjE1LWYzMGU3OTk0YzRlNiIsIkltcG9ydElkIjpudWxsLCJUaXRsZSI6IlByb2R1Y2UgMTAwKyBSZXBvcnRzICYgUUMiLCJOb3RlIjpudWxsLCJIeXBlcmxpbmsiOnsiJGlkIjoiNjU0IiwiQWRkcmVzcyI6IiIsIlN1YkFkZHJlc3MiOiIifSwiSXNDaGFuZ2VkIjpmYWxzZSwiSXNOZXciOmZhbHNlfSx7IiRpZCI6IjY1NSIsIkdyb3VwTmFtZSI6bnVsbCwiU3RhcnREYXRlIjoiMjAyNC0wNy0yMlQwMDowMDowMFoiLCJFbmREYXRlIjoiMjAyNS0wNC0wMlQyMzo1OTowMFoiLCJQZXJjZW50YWdlQ29tcGxldGUiOm51bGwsIlN0eWxlIjp7IiRpZCI6IjY1NiIsIlNoYXBlIjoyLCJTaGFwZVRoaWNrbmVzcyI6MSwiRHVyYXRpb25Gb3JtYXQiOjAsIkluY2x1ZGVOb25Xb3JraW5nRGF5c0luRHVyYXRpb24iOmZhbHNlLCJQZXJjZW50YWdlQ29tcGxldGVTdHlsZSI6eyIkaWQiOiI2NTciLCJGb250U2V0dGluZ3MiOnsiJGlkIjoiNjU4IiwiRm9udFNpemUiOjEwLCJGb250TmFtZSI6IkNhbGlicmkiLCJJc0JvbGQiOmZhbHNlLCJJc0l0YWxpYyI6ZmFsc2UsIklzVW5kZXJsaW5lZCI6ZmFsc2UsIlBhcmVudFN0eWxlIjpudWxsfSwiQXV0b1NpemUiOjAsIkZvcmVncm91bmQiOnsiJGlkIjoiNjU5IiwiQ29sb3IiOnsiJGlkIjoiNjY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YxIiwiVG9wIjowLjAsIkxlZnQiOjAuMCwiUmlnaHQiOjAuMCwiQm90dG9tIjowLjB9LCJQYWRkaW5nIjp7IiRpZCI6IjY2MiIsIlRvcCI6MC4wLCJMZWZ0IjowLjAsIlJpZ2h0IjowLjAsIkJvdHRvbSI6MC4wfSwiQmFja2dyb3VuZCI6eyIkaWQiOiI2NjMiLCJDb2xvciI6eyIkaWQiOiI2NjQiLCJBIjo4OSwiUiI6MCwiRyI6MCwiQiI6MH19LCJJc1Zpc2libGUiOnRydWUsIldpZHRoIjowLjAsIkhlaWdodCI6MC4wLCJCb3JkZXJTdHlsZSI6eyIkaWQiOiI2NjUiLCJMaW5lQ29sb3IiOm51bGwsIkxpbmVXZWlnaHQiOjAuMCwiTGluZVR5cGUiOjAsIlBhcmVudFN0eWxlIjpudWxsfSwiUGFyZW50U3R5bGUiOm51bGx9LCJEdXJhdGlvblN0eWxlIjp7IiRpZCI6IjY2NiIsIkZvbnRTZXR0aW5ncyI6eyIkaWQiOiI2NjciLCJGb250U2l6ZSI6MTAsIkZvbnROYW1lIjoiQ2FsaWJyaSIsIklzQm9sZCI6ZmFsc2UsIklzSXRhbGljIjpmYWxzZSwiSXNVbmRlcmxpbmVkIjpmYWxzZSwiUGFyZW50U3R5bGUiOm51bGx9LCJBdXRvU2l6ZSI6MCwiRm9yZWdyb3VuZCI6eyIkaWQiOiI2NjgiLCJDb2xvciI6eyIkaWQiOiI2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zAiLCJUb3AiOjAuMCwiTGVmdCI6MC4wLCJSaWdodCI6MC4wLCJCb3R0b20iOjAuMH0sIlBhZGRpbmciOnsiJGlkIjoiNjcxIiwiVG9wIjowLjAsIkxlZnQiOjAuMCwiUmlnaHQiOjAuMCwiQm90dG9tIjowLjB9LCJCYWNrZ3JvdW5kIjp7IiRpZCI6IjY3MiIsIkNvbG9yIjp7IiRpZCI6IjY3MyIsIkEiOjAsIlIiOjAsIkciOjAsIkIiOjB9fSwiSXNWaXNpYmxlIjp0cnVlLCJXaWR0aCI6MC4wLCJIZWlnaHQiOjAuMCwiQm9yZGVyU3R5bGUiOnsiJGlkIjoiNjc0IiwiTGluZUNvbG9yIjpudWxsLCJMaW5lV2VpZ2h0IjowLjAsIkxpbmVUeXBlIjowLCJQYXJlbnRTdHlsZSI6bnVsbH0sIlBhcmVudFN0eWxlIjpudWxsfSwiSG9yaXpvbnRhbENvbm5lY3RvclN0eWxlIjp7IiRpZCI6IjY3NSIsIkxpbmVDb2xvciI6eyIkaWQiOiI2NzYiLCIkdHlwZSI6Ik5MUkUuQ29tbW9uLkRvbS5Tb2xpZENvbG9yQnJ1c2gsIE5MUkUuQ29tbW9uIiwiQ29sb3IiOnsiJGlkIjoiNjc3IiwiQSI6MjU1LCJSIjoyMDQsIkciOjIwNCwiQiI6MjA0fX0sIkxpbmVXZWlnaHQiOjEuMCwiTGluZVR5cGUiOjAsIlBhcmVudFN0eWxlIjpudWxsfSwiVmVydGljYWxDb25uZWN0b3JTdHlsZSI6eyIkaWQiOiI2NzgiLCJMaW5lQ29sb3IiOnsiJGlkIjoiNjc5IiwiJHR5cGUiOiJOTFJFLkNvbW1vbi5Eb20uU29saWRDb2xvckJydXNoLCBOTFJFLkNvbW1vbiIsIkNvbG9yIjp7IiRpZCI6IjY4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4MSIsIk1hcmdpbiI6eyIkaWQiOiI2ODIiLCJUb3AiOjAuMCwiTGVmdCI6NC4wLCJSaWdodCI6NC4wLCJCb3R0b20iOjAuMH0sIlBhZGRpbmciOnsiJGlkIjoiNjgzIiwiVG9wIjowLjAsIkxlZnQiOjAuMCwiUmlnaHQiOjAuMCwiQm90dG9tIjowLjB9LCJCYWNrZ3JvdW5kIjp7IiRpZCI6IjY4NCIsIkNvbG9yIjp7IiRpZCI6IjY4NSIsIkEiOjI1NSwiUiI6MjYsIkciOjE3MCwiQiI6NjZ9fSwiSXNWaXNpYmxlIjp0cnVlLCJXaWR0aCI6MC4wLCJIZWlnaHQiOjE2LjAsIkJvcmRlclN0eWxlIjp7IiRpZCI6IjY4NiIsIkxpbmVDb2xvciI6eyIkaWQiOiI2ODciLCIkdHlwZSI6Ik5MUkUuQ29tbW9uLkRvbS5Tb2xpZENvbG9yQnJ1c2gsIE5MUkUuQ29tbW9uIiwiQ29sb3IiOnsiJGlkIjoiNjg4IiwiQSI6MjU1LCJSIjoyNTUsIkciOjAsIkIiOjB9fSwiTGluZVdlaWdodCI6MC4wLCJMaW5lVHlwZSI6MCwiUGFyZW50U3R5bGUiOm51bGx9LCJQYXJlbnRTdHlsZSI6bnVsbH0sIlRpdGxlU3R5bGUiOnsiJGlkIjoiNjg5IiwiRm9udFNldHRpbmdzIjp7IiRpZCI6IjY5MCIsIkZvbnRTaXplIjoxMSwiRm9udE5hbWUiOiJDYWxpYnJpIiwiSXNCb2xkIjp0cnVlLCJJc0l0YWxpYyI6ZmFsc2UsIklzVW5kZXJsaW5lZCI6ZmFsc2UsIlBhcmVudFN0eWxlIjpudWxsfSwiQXV0b1NpemUiOjAsIkZvcmVncm91bmQiOnsiJGlkIjoiNjkxIiwiQ29sb3IiOnsiJGlkIjoiNjkyIiwiQSI6MjU1LCJSIjoyNTUsIkciOjI1MiwiQiI6MjUyfX0sIk1heFdpZHRoIjo3MjAuMCwiTWF4SGVpZ2h0IjoiSW5maW5pdHkiLCJTbWFydEZvcmVncm91bmRJc0FjdGl2ZSI6ZmFsc2UsIkhvcml6b250YWxBbGlnbm1lbnQiOjEsIlZlcnRpY2FsQWxpZ25tZW50IjowLCJTbWFydEZvcmVncm91bmQiOm51bGwsIkJhY2tncm91bmRGaWxsVHlwZSI6MCwiTWFyZ2luIjp7IiRpZCI6IjY5MyIsIlRvcCI6MC4wLCJMZWZ0IjowLjAsIlJpZ2h0IjowLjAsIkJvdHRvbSI6MC4wfSwiUGFkZGluZyI6eyIkaWQiOiI2OTQiLCJUb3AiOjAuMCwiTGVmdCI6MC4wLCJSaWdodCI6MC4wLCJCb3R0b20iOjAuMH0sIkJhY2tncm91bmQiOnsiJGlkIjoiNjk1IiwiQ29sb3IiOnsiJGlkIjoiNjk2IiwiQSI6MCwiUiI6MCwiRyI6MCwiQiI6MH19LCJJc1Zpc2libGUiOnRydWUsIldpZHRoIjowLjAsIkhlaWdodCI6MC4wLCJCb3JkZXJTdHlsZSI6eyIkaWQiOiI2OTciLCJMaW5lQ29sb3IiOm51bGwsIkxpbmVXZWlnaHQiOjAuMCwiTGluZVR5cGUiOjAsIlBhcmVudFN0eWxlIjpudWxsfSwiUGFyZW50U3R5bGUiOm51bGx9LCJEYXRlU3R5bGUiOnsiJGlkIjoiNjk4IiwiRm9udFNldHRpbmdzIjp7IiRpZCI6IjY5OSIsIkZvbnRTaXplIjoxMCwiRm9udE5hbWUiOiJDYWxpYnJpIiwiSXNCb2xkIjpmYWxzZSwiSXNJdGFsaWMiOmZhbHNlLCJJc1VuZGVybGluZWQiOmZhbHNlLCJQYXJlbnRTdHlsZSI6bnVsbH0sIkF1dG9TaXplIjowLCJGb3JlZ3JvdW5kIjp7IiRpZCI6IjcwMCIsIkNvbG9yIjp7IiRpZCI6Ijcw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aWQiOiI3MDQiLCJDb2xvciI6eyIkaWQiOiI3MDUiLCJBIjowLCJSIjowLCJHIjowLCJCIjowfX0sIklzVmlzaWJsZSI6dHJ1ZSwiV2lkdGgiOjAuMCwiSGVpZ2h0IjowLjAsIkJvcmRlclN0eWxlIjp7IiRpZCI6IjcwNiIsIkxpbmVDb2xvciI6bnVsbCwiTGluZVdlaWdodCI6MC4wLCJMaW5lVHlwZSI6MCwiUGFyZW50U3R5bGUiOm51bGx9LCJQYXJlbnRTdHlsZSI6bnVsbH0sIkRhdGVGb3JtYXQiOnsiJGlkIjoiNzA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OCIsIkZvcm1hdCI6MCwiSXNWaXNpYmxlIjpmYWxzZSwiTGFzdEtub3duVmlzaWJpbGl0eVN0YXRlIjpmYWxzZX0sIklzVmlzaWJsZSI6dHJ1ZSwiUGFyZW50U3R5bGUiOm51bGx9LCJJbmRleCI6MywiU21hcnREdXJhdGlvbkFjdGl2YXRlZCI6ZmFsc2UsIkRhdGVGb3JtYXQiOnsiJHJlZiI6IjcwNyJ9LCJXZWVrTnVtYmVyaW5nIjp7IiRpZCI6IjcwOSIsIkZvcm1hdCI6MCwiSXNWaXNpYmxlIjpmYWxzZSwiTGFzdEtub3duVmlzaWJpbGl0eVN0YXRlIjpmYWxzZX0sIklkIjoiZDBhOWVmMWUtOGNhOS00OWRjLTgwNWUtYTExM2U0ZTdjMzJiIiwiSW1wb3J0SWQiOm51bGwsIlRpdGxlIjoiT3B0aW1pemluZyBhbmQgdmFsaWRhdGluZyB0aGUgbW9kZWwiLCJOb3RlIjpudWxsLCJIeXBlcmxpbmsiOnsiJGlkIjoiNzEwIiwiQWRkcmVzcyI6IiIsIlN1YkFkZHJlc3MiOiIifSwiSXNDaGFuZ2VkIjpmYWxzZSwiSXNOZXciOmZhbHNlfSx7IiRpZCI6IjcxMSIsIkdyb3VwTmFtZSI6bnVsbCwiU3RhcnREYXRlIjoiMjAyNS0wNC0wNFQwMDowMDowMFoiLCJFbmREYXRlIjoiMjAyNS0wNC0xN1QyMzo1OTowMFoiLCJQZXJjZW50YWdlQ29tcGxldGUiOm51bGwsIlN0eWxlIjp7IiRpZCI6IjcxMiIsIlNoYXBlIjoyLCJTaGFwZVRoaWNrbmVzcyI6MSwiRHVyYXRpb25Gb3JtYXQiOjEsIkluY2x1ZGVOb25Xb3JraW5nRGF5c0luRHVyYXRpb24iOmZhbHNlLCJQZXJjZW50YWdlQ29tcGxldGVTdHlsZSI6eyIkaWQiOiI3MTMiLCJGb250U2V0dGluZ3MiOnsiJGlkIjoiNzE0IiwiRm9udFNpemUiOjEwLCJGb250TmFtZSI6IkNhbGlicmkiLCJJc0JvbGQiOmZhbHNlLCJJc0l0YWxpYyI6ZmFsc2UsIklzVW5kZXJsaW5lZCI6ZmFsc2UsIlBhcmVudFN0eWxlIjpudWxsfSwiQXV0b1NpemUiOjAsIkZvcmVncm91bmQiOnsiJGlkIjoiNzE1IiwiQ29sb3IiOnsiJGlkIjoiNz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E3IiwiVG9wIjowLjAsIkxlZnQiOjAuMCwiUmlnaHQiOjAuMCwiQm90dG9tIjowLjB9LCJQYWRkaW5nIjp7IiRpZCI6IjcxOCIsIlRvcCI6MC4wLCJMZWZ0IjowLjAsIlJpZ2h0IjowLjAsIkJvdHRvbSI6MC4wfSwiQmFja2dyb3VuZCI6eyIkaWQiOiI3MTkiLCJDb2xvciI6eyIkaWQiOiI3MjAiLCJBIjo4OSwiUiI6MCwiRyI6MCwiQiI6MH19LCJJc1Zpc2libGUiOnRydWUsIldpZHRoIjowLjAsIkhlaWdodCI6MC4wLCJCb3JkZXJTdHlsZSI6eyIkaWQiOiI3MjEiLCJMaW5lQ29sb3IiOm51bGwsIkxpbmVXZWlnaHQiOjAuMCwiTGluZVR5cGUiOjAsIlBhcmVudFN0eWxlIjpudWxsfSwiUGFyZW50U3R5bGUiOm51bGx9LCJEdXJhdGlvblN0eWxlIjp7IiRpZCI6IjcyMiIsIkZvbnRTZXR0aW5ncyI6eyIkaWQiOiI3MjMiLCJGb250U2l6ZSI6MTAsIkZvbnROYW1lIjoiQ2FsaWJyaSIsIklzQm9sZCI6ZmFsc2UsIklzSXRhbGljIjpmYWxzZSwiSXNVbmRlcmxpbmVkIjpmYWxzZSwiUGFyZW50U3R5bGUiOm51bGx9LCJBdXRvU2l6ZSI6MCwiRm9yZWdyb3VuZCI6eyIkaWQiOiI3MjQiLCJDb2xvciI6eyIkaWQiOiI3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jYiLCJUb3AiOjAuMCwiTGVmdCI6MC4wLCJSaWdodCI6MC4wLCJCb3R0b20iOjAuMH0sIlBhZGRpbmciOnsiJGlkIjoiNzI3IiwiVG9wIjowLjAsIkxlZnQiOjAuMCwiUmlnaHQiOjAuMCwiQm90dG9tIjowLjB9LCJCYWNrZ3JvdW5kIjp7IiRpZCI6IjcyOCIsIkNvbG9yIjp7IiRpZCI6IjcyOSIsIkEiOjAsIlIiOjAsIkciOjAsIkIiOjB9fSwiSXNWaXNpYmxlIjp0cnVlLCJXaWR0aCI6MC4wLCJIZWlnaHQiOjAuMCwiQm9yZGVyU3R5bGUiOnsiJGlkIjoiNzMwIiwiTGluZUNvbG9yIjpudWxsLCJMaW5lV2VpZ2h0IjowLjAsIkxpbmVUeXBlIjowLCJQYXJlbnRTdHlsZSI6bnVsbH0sIlBhcmVudFN0eWxlIjpudWxsfSwiSG9yaXpvbnRhbENvbm5lY3RvclN0eWxlIjp7IiRpZCI6IjczMSIsIkxpbmVDb2xvciI6eyIkaWQiOiI3MzIiLCIkdHlwZSI6Ik5MUkUuQ29tbW9uLkRvbS5Tb2xpZENvbG9yQnJ1c2gsIE5MUkUuQ29tbW9uIiwiQ29sb3IiOnsiJGlkIjoiNzMzIiwiQSI6MjU1LCJSIjoyMDQsIkciOjIwNCwiQiI6MjA0fX0sIkxpbmVXZWlnaHQiOjEuMCwiTGluZVR5cGUiOjAsIlBhcmVudFN0eWxlIjpudWxsfSwiVmVydGljYWxDb25uZWN0b3JTdHlsZSI6eyIkaWQiOiI3MzQiLCJMaW5lQ29sb3IiOnsiJGlkIjoiNzM1IiwiJHR5cGUiOiJOTFJFLkNvbW1vbi5Eb20uU29saWRDb2xvckJydXNoLCBOTFJFLkNvbW1vbiIsIkNvbG9yIjp7IiRpZCI6IjczN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NSwiSXNCZWxvd1RpbWViYW5kIjp0cnVlLCJQZXJjZW50YWdlQ29tcGxldGVTaGFwZU9wYWNpdHkiOjM1LCJTaGFwZVN0eWxlIjp7IiRpZCI6IjczNyIsIk1hcmdpbiI6eyIkaWQiOiI3MzgiLCJUb3AiOjAuMCwiTGVmdCI6NC4wLCJSaWdodCI6NC4wLCJCb3R0b20iOjAuMH0sIlBhZGRpbmciOnsiJGlkIjoiNzM5IiwiVG9wIjowLjAsIkxlZnQiOjAuMCwiUmlnaHQiOjAuMCwiQm90dG9tIjowLjB9LCJCYWNrZ3JvdW5kIjp7IiRpZCI6Ijc0MCIsIkNvbG9yIjp7IiRpZCI6Ijc0MSIsIkEiOjI1NSwiUiI6MCwiRyI6MTE0LCJCIjoxODh9fSwiSXNWaXNpYmxlIjp0cnVlLCJXaWR0aCI6MC4wLCJIZWlnaHQiOjE2LjAsIkJvcmRlclN0eWxlIjp7IiRpZCI6Ijc0MiIsIkxpbmVDb2xvciI6eyIkaWQiOiI3NDMiLCIkdHlwZSI6Ik5MUkUuQ29tbW9uLkRvbS5Tb2xpZENvbG9yQnJ1c2gsIE5MUkUuQ29tbW9uIiwiQ29sb3IiOnsiJGlkIjoiNzQ0IiwiQSI6MjU1LCJSIjoyNTUsIkciOjAsIkIiOjB9fSwiTGluZVdlaWdodCI6MC4wLCJMaW5lVHlwZSI6MCwiUGFyZW50U3R5bGUiOm51bGx9LCJQYXJlbnRTdHlsZSI6bnVsbH0sIlRpdGxlU3R5bGUiOnsiJGlkIjoiNzQ1IiwiRm9udFNldHRpbmdzIjp7IiRpZCI6Ijc0NiIsIkZvbnRTaXplIjoxMSwiRm9udE5hbWUiOiJDYWxpYnJpIiwiSXNCb2xkIjp0cnVlLCJJc0l0YWxpYyI6ZmFsc2UsIklzVW5kZXJsaW5lZCI6ZmFsc2UsIlBhcmVudFN0eWxlIjpudWxsfSwiQXV0b1NpemUiOjAsIkZvcmVncm91bmQiOnsiJGlkIjoiNzQ3IiwiQ29sb3IiOnsiJGlkIjoiNzQ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c0OSIsIlRvcCI6MC4wLCJMZWZ0IjowLjAsIlJpZ2h0IjowLjAsIkJvdHRvbSI6MC4wfSwiUGFkZGluZyI6eyIkaWQiOiI3NTAiLCJUb3AiOjAuMCwiTGVmdCI6MC4wLCJSaWdodCI6MC4wLCJCb3R0b20iOjAuMH0sIkJhY2tncm91bmQiOnsiJGlkIjoiNzUxIiwiQ29sb3IiOnsiJGlkIjoiNzUyIiwiQSI6MCwiUiI6MjU1LCJHIjoyNTUsIkIiOjI1NX19LCJJc1Zpc2libGUiOnRydWUsIldpZHRoIjowLjAsIkhlaWdodCI6MC4wLCJCb3JkZXJTdHlsZSI6eyIkaWQiOiI3NTMiLCJMaW5lQ29sb3IiOm51bGwsIkxpbmVXZWlnaHQiOjAuMCwiTGluZVR5cGUiOjAsIlBhcmVudFN0eWxlIjpudWxsfSwiUGFyZW50U3R5bGUiOm51bGx9LCJEYXRlU3R5bGUiOnsiJGlkIjoiNzU0IiwiRm9udFNldHRpbmdzIjp7IiRpZCI6Ijc1NSIsIkZvbnRTaXplIjoxMCwiRm9udE5hbWUiOiJDYWxpYnJpIiwiSXNCb2xkIjpmYWxzZSwiSXNJdGFsaWMiOmZhbHNlLCJJc1VuZGVybGluZWQiOmZhbHNlLCJQYXJlbnRTdHlsZSI6bnVsbH0sIkF1dG9TaXplIjowLCJGb3JlZ3JvdW5kIjp7IiRpZCI6Ijc1NiIsIkNvbG9yIjp7IiRpZCI6Ijc1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U4IiwiVG9wIjowLjAsIkxlZnQiOjAuMCwiUmlnaHQiOjAuMCwiQm90dG9tIjowLjB9LCJQYWRkaW5nIjp7IiRpZCI6Ijc1OSIsIlRvcCI6MC4wLCJMZWZ0IjowLjAsIlJpZ2h0IjowLjAsIkJvdHRvbSI6MC4wfSwiQmFja2dyb3VuZCI6eyIkaWQiOiI3NjAiLCJDb2xvciI6eyIkaWQiOiI3NjEiLCJBIjowLCJSIjoyNTUsIkciOjI1NSwiQiI6MjU1fX0sIklzVmlzaWJsZSI6dHJ1ZSwiV2lkdGgiOjAuMCwiSGVpZ2h0IjowLjAsIkJvcmRlclN0eWxlIjp7IiRpZCI6Ijc2MiIsIkxpbmVDb2xvciI6bnVsbCwiTGluZVdlaWdodCI6MC4wLCJMaW5lVHlwZSI6MCwiUGFyZW50U3R5bGUiOm51bGx9LCJQYXJlbnRTdHlsZSI6bnVsbH0sIkRhdGVGb3JtYXQiOnsiJGlkIjoiNz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NCIsIkZvcm1hdCI6MCwiSXNWaXNpYmxlIjpmYWxzZSwiTGFzdEtub3duVmlzaWJpbGl0eVN0YXRlIjpmYWxzZX0sIklzVmlzaWJsZSI6dHJ1ZSwiUGFyZW50U3R5bGUiOm51bGx9LCJJbmRleCI6NSwiU21hcnREdXJhdGlvbkFjdGl2YXRlZCI6ZmFsc2UsIkRhdGVGb3JtYXQiOnsiJHJlZiI6Ijc2MyJ9LCJXZWVrTnVtYmVyaW5nIjp7IiRpZCI6Ijc2NSIsIkZvcm1hdCI6MCwiSXNWaXNpYmxlIjpmYWxzZSwiTGFzdEtub3duVmlzaWJpbGl0eVN0YXRlIjpmYWxzZX0sIklkIjoiZjExMGQ2MzctZDAyOC00ZDI1LWEwOTAtNTgzZjhkOTJiZTY3IiwiSW1wb3J0SWQiOm51bGwsIlRpdGxlIjoiRmVlZGJhY2sgJiBDbG9zZSBPdXQiLCJOb3RlIjpudWxsLCJIeXBlcmxpbmsiOnsiJGlkIjoiNzY2IiwiQWRkcmVzcyI6IiIsIlN1YkFkZHJlc3MiOiIifSwiSXNDaGFuZ2VkIjpmYWxzZSwiSXNOZXciOmZhbHNlfV0sIlN3aW1sYW5lcyI6W10sIk1zUHJvamVjdEl0ZW1zVHJlZSI6eyIkaWQiOiI3NjciLCJSb290Ijp7IkltcG9ydElkIjpudWxsLCJJc0ltcG9ydGVkIjpmYWxzZSwiQ2hpbGRyZW4iOltdfX0sIk1ldGFkYXRhIjp7IiRpZCI6Ijc2OCIsIlNvdXJjZVRlbXBsYXRlIjoie1wiJGlkXCI6XCIxXCIsXCJJZFwiOlwiYzExZjZmNDktN2RiOC00NWZkLWJhMzItYmZjYWVhNDkyZjM5XCIsXCJDdWx0dXJlSW5mb05hbWVcIjpcImVuLVVTXCIsXCJWZXJzaW9uXCI6e1wiJGlkXCI6XCIyXCIsXCJUZW1wbGF0ZURvbVZlcnNpb25cIjpcIjEuNC4wXCJ9LFwiRWZmZWN0XCI6MCxcIlN0eWxlXCI6e1wiJGlkXCI6XCIzXCIsXCJUaW1lYmFuZFN0eWxlXCI6e1wiJGlkXCI6XCI0XCIsXCJTY2FsZU1hcmtpbmdcIjowLFwiU2hhcGVcIjoxMyxcIlNoYXBlU3R5bGVcIjp7XCIkaWRcIjpcIjVcIixcIk1hcmdpblwiOntcIiRpZFwiOlwiNlwiLFwiVG9wXCI6MC4wLFwiTGVmdFwiOjEwLjAsXCJSaWdodFwiOjEwLjAsXCJCb3R0b21cIjowLjB9LFwiUGFkZGluZ1wiOntcIiRpZFwiOlwiN1wiLFwiVG9wXCI6NS4wLFwiTGVmdFwiOjEzLjAsXCJSaWdodFwiOjEzLjAsXCJCb3R0b21cIjo1LjB9LFwiQmFja2dyb3VuZFwiOntcIiRpZFwiOlwiOFwiLFwiQ29sb3JcIjp7XCIkaWRcIjpcIjlcIixcIkFcIjoyNTUsXCJSXCI6NjgsXCJHXCI6ODQsXCJCXCI6MTA2fX0sXCJJc1Zpc2libGVcIjp0cnVlLFwiV2lkdGhcIjo4NTguMCxcIkhlaWdodFwiOjM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UuMCxcIkxlZnRcIjoxMy4wLFwiUmlnaHRcIjoxMy4wLFwiQm90dG9tXCI6NS4wfSxcIkJhY2tncm91bmRcIjp7XCIkaWRcIjpcIjE2XCIsXCJDb2xvclwiOntcIiRpZFwiOlwiMTdcIixcIkFcIjoyNTUsXCJSXCI6NjgsXCJHXCI6ODQsXCJCXCI6MTA2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UuMCxcIkxlZnRcIjoxMy4wLFwiUmlnaHRcIjoxMy4wLFwiQm90dG9tXCI6NS4wfSxcIkJhY2tncm91bmRcIjp7XCIkaWRcIjpcIjI0XCIsXCJDb2xvclwiOntcIiRpZFwiOlwiMjVcIixcIkFcIjoyNTUsXCJSXCI6NjgsXCJHXCI6ODQsXCJCXCI6MTA2fX0sXCJJc1Zpc2libGVcIjp0cnVlLFwiV2lkdGhcIjo4NTguMCxcIkhlaWdodFwiOjM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0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NC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Q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NzcsXCJSXCI6MjU1LFwiR1wiOjAsXCJCXCI6MH19LFwiQXBwZW5kWWVhck9uWWVhckNoYW5nZVwiOnRydWUsXCJFbGFwc2VkVGltZUZvcm1hdFwiOjEsXCJUb2RheU1hcmtlclBvc2l0aW9uXCI6MyxcIlF1aWNrUG9zaXRpb25cIjoxLFwiQWJzb2x1dGVQb3NpdGlvblwiOjI0MC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ExNSxcIkdcIjoxMTUsXCJCXCI6MTE1fX0sXCJJc1Zpc2libGVcIjp0cnVlLFwiV2lkdGhcIjowLjAsXCJIZWlnaHRcIjowLjAsXCJCb3JkZXJTdHlsZVwiOm51bGx9LFwiRGVmYXVsdE1pbGVzdG9uZVN0eWxlXCI6e1wiJGlkXCI6XCI4NVwiLFwiU2hhcGVcIjow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MzEsXCJHXCI6NzMsXCJCXCI6MTI2fX0sXCJMaW5lV2VpZ2h0XCI6MS4wLFwiTGluZVR5cGVcIjowfSxcIklzQmVsb3dUaW1lYmFuZFwiOmZhbHNlLFwiSGlkZURhdGVcIjpmYWxzZSxcIlNoYXBlU2l6ZVwiOjEsXCJTcGFjaW5nXCI6MC4wLFwiUGFkZGluZ1wiOntcIiRpZFwiOlwiOTBcIixcIlRvcFwiOjU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U3dpbWxhbmVNaWxlc3RvbmVTdHlsZVwiOntcIiRpZFwiOlwiMTE0XCIsXCJUaXRsZVN0eWxlXCI6e1wiJGlkXCI6XCIxMTVcIixcIkZvbnRTZXR0aW5nc1wiOntcIiRpZFwiOlwiMTE2XCIsXCJGb250U2l6ZVwiOjExLFwiRm9udE5hbWVcIjpcIkNhbGlicmlcIixcIklzQm9sZFwiOnRydWUsXCJJc0l0YWxpY1wiOmZhbHNlLFwiSXNVbmRlcmxpbmVkXCI6ZmFsc2V9LFwiQXV0b1NpemVcIjowLFwiRm9yZWdyb3VuZFwiOntcIiRpZFwiOlwiMTE3XCIsXCJDb2xvclwiOntcIiRpZFwiOlwiMTE4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aWRcIjpcIjEyMlwiLFwiQVwiOjAsXCJSXCI6MCxcIkdcIjowLFwiQlwiOjB9fSxcIklzVmlzaWJsZVwiOnRydWUsXCJXaWR0aFwiOjAuMCxcIkhlaWdodFwiOjAuMCxcIkJvcmRlclN0eWxlXCI6bnVsbH0sXCJEYXRlU3R5bGVcIjp7XCIkaWRcIjpcIjEyM1wiLFwiRm9udFNldHRpbmdzXCI6e1wiJGlkXCI6XCIxMjRcIixcIkZvbnRTaXplXCI6MTAsXCJGb250TmFtZVwiOlwiQ2FsaWJyaVwiLFwiSXNCb2xkXCI6ZmFsc2UsXCJJc0l0YWxpY1wiOmZhbHNlLFwiSXNVbmRlcmxpbmVkXCI6ZmFsc2V9LFwiQXV0b1NpemVcIjowLFwiRm9yZWdyb3VuZFwiOntcIiRpZFwiOlwiMTI1XCIsXCJDb2xvclwiOntcIiRpZFwiOlwiMTI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jdcIixcIlRvcFwiOjAuMCxcIkxlZnRcIjowLjAsXCJSaWdodFwiOjAuMCxcIkJvdHRvbVwiOjAuMH0sXCJQYWRkaW5nXCI6e1wiJGlkXCI6XCIxMjhcIixcIlRvcFwiOjAuMCxcIkxlZnRcIjowLjAsXCJSaWdodFwiOjAuMCxcIkJvdHRvbVwiOjAuMH0sXCJCYWNrZ3JvdW5kXCI6e1wiJGlkXCI6XCIxMjlcIixcIkNvbG9yXCI6e1wiJGlkXCI6XCIxMzBcIixcIkFcIjowLFwiUlwiOjAsXCJHXCI6MCxcIkJcIjowfX0sXCJJc1Zpc2libGVcIjp0cnVlLFwiV2lkdGhcIjowLjAsXCJIZWlnaHRcIjowLjAsXCJCb3JkZXJTdHlsZVwiOm51bGx9LFwiVGl0bGVQb3NpdGlvblwiOjIsXCJEYXRlUG9zaXRpb25cIjpcIkxlZnRcIixcIlNoYXBlVHlwZVwiOjAsXCJTaGFwZVNpemVcIjoxLFwiU2hhcGVTdHlsZVwiOntcIiRpZFwiOlwiMTMxXCIsXCJNYXJnaW5cIjp7XCIkaWRcIjpcIjEzMlwiLFwiVG9wXCI6MC4wLFwiTGVmdFwiOjAuMCxcIlJpZ2h0XCI6MC4wLFwiQm90dG9tXCI6MC4wfSxcIlBhZGRpbmdcIjp7XCIkaWRcIjpcIjEzM1wiLFwiVG9wXCI6MC4wLFwiTGVmdFwiOjAuMCxcIlJpZ2h0XCI6MC4wLFwiQm90dG9tXCI6MC4wfSxcIkJhY2tncm91bmRcIjp7XCIkaWRcIjpcIjEzNFwiLFwiQ29sb3JcIjp7XCIkaWRcIjpcIjEzNVwiLFwiQVwiOjI1NSxcIlJcIjowLFwiR1wiOjExNCxcIkJcIjoxODh9fSxcIklzVmlzaWJsZVwiOnRydWUsXCJXaWR0aFwiOjE4LjAsXCJIZWlnaHRcIjoyMC4wLFwiQm9yZGVyU3R5bGVcIjp7XCIkaWRcIjpcIjEzNlwiLFwiTGluZUNvbG9yXCI6e1wiJGlkXCI6XCIxMzdcIixcIiR0eXBlXCI6XCJOTFJFLkNvbW1vbi5Eb20uU29saWRDb2xvckJydXNoLCBOTFJFLkNvbW1vblwiLFwiQ29sb3JcIjp7XCIkaWRcIjpcIjEzOFwiLFwiQVwiOjI1NSxcIlJcIjoyNTUsXCJHXCI6MCxcIkJcIjowfX0sXCJMaW5lV2VpZ2h0XCI6MC4wLFwiTGluZVR5cGVcIjowfX0sXCJEYXRlRm9ybWF0XCI6e1wiJHJlZlwiOlwiMTEzXCJ9LFwiSXNWaXNpYmxlXCI6dHJ1ZSxcIkdyb3VwSWRcIjpudWxsLFwiU3BhY2luZ1wiOjV9LFwiRGVmYXVsdFRhc2tTdHlsZVwiOntcIiRpZFwiOlwiMTM5XCIsXCJTaGFwZVwiOjIsXCJTaGFwZVRoaWNrbmVzc1wiOjEsXCJEdXJhdGlvbkZvcm1hdFwiOjAsXCJQZXJjZW50YWdlQ29tcGxldGVTdHlsZVwiOntcIiRpZFwiOlwiMTQwXCIsXCJGb250U2V0dGluZ3NcIjp7XCIkaWRcIjpcIjE0MVwiLFwiRm9udFNpemVcIjoxMCxcIkZvbnROYW1lXCI6XCJDYWxpYnJpXCIsXCJJc0JvbGRcIjpmYWxzZSxcIklzSXRhbGljXCI6ZmFsc2UsXCJJc1VuZGVybGluZWRcIjpmYWxzZX0sXCJBdXRvU2l6ZVwiOjAsXCJGb3JlZ3JvdW5kXCI6e1wiJGlkXCI6XCIxNDJcIixcIkNvbG9yXCI6e1wiJGlkXCI6XCIxNDN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DRcIixcIlRvcFwiOjAuMCxcIkxlZnRcIjowLjAsXCJSaWdodFwiOjAuMCxcIkJvdHRvbVwiOjAuMH0sXCJQYWRkaW5nXCI6e1wiJGlkXCI6XCIxNDVcIixcIlRvcFwiOjAuMCxcIkxlZnRcIjowLjAsXCJSaWdodFwiOjAuMCxcIkJvdHRvbVwiOjAuMH0sXCJCYWNrZ3JvdW5kXCI6e1wiJGlkXCI6XCIxNDZcIixcIkNvbG9yXCI6e1wiJHJlZlwiOlwiMzZcIn19LFwiSXNWaXNpYmxlXCI6dHJ1ZSxcIldpZHRoXCI6MC4wLFwiSGVpZ2h0XCI6MC4wLFwiQm9yZGVyU3R5bGVcIjpudWxsfSxcIkR1cmF0aW9uU3R5bGVcIjp7XCIkaWRcIjpcIjE0N1wiLFwiRm9udFNldHRpbmdzXCI6e1wiJGlkXCI6XCIxNDhcIixcIkZvbnRTaXplXCI6MTAsXCJGb250TmFtZVwiOlwiQ2FsaWJyaVwiLFwiSXNCb2xkXCI6ZmFsc2UsXCJJc0l0YWxpY1wiOmZhbHNlLFwiSXNVbmRlcmxpbmVkXCI6ZmFsc2V9LFwiQXV0b1NpemVcIjowLFwiRm9yZWdyb3VuZFwiOntcIiRpZFwiOlwiMTQ5XCIsXCJDb2xvclwiOntcIiRpZFwiOlwiMTUw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UxXCIsXCJUb3BcIjowLjAsXCJMZWZ0XCI6MC4wLFwiUmlnaHRcIjowLjAsXCJCb3R0b21cIjowLjB9LFwiUGFkZGluZ1wiOntcIiRpZFwiOlwiMTUyXCIsXCJUb3BcIjowLjAsXCJMZWZ0XCI6MC4wLFwiUmlnaHRcIjowLjAsXCJCb3R0b21cIjowLjB9LFwiQmFja2dyb3VuZFwiOntcIiRpZFwiOlwiMTUzXCIsXCJDb2xvclwiOntcIiRyZWZcIjpcIjM2XCJ9fSxcIklzVmlzaWJsZVwiOnRydWUsXCJXaWR0aFwiOjAuMCxcIkhlaWdodFwiOjAuMCxcIkJvcmRlclN0eWxlXCI6bnVsbH0sXCJIb3Jpem9udGFsQ29ubmVjdG9yU3R5bGVcIjp7XCIkaWRcIjpcIjE1NFwiLFwiTGluZUNvbG9yXCI6e1wiJGlkXCI6XCIxNTVcIixcIiR0eXBlXCI6XCJOTFJFLkNvbW1vbi5Eb20uU29saWRDb2xvckJydXNoLCBOTFJFLkNvbW1vblwiLFwiQ29sb3JcIjp7XCIkaWRcIjpcIjE1NlwiLFwiQVwiOjI1NSxcIlJcIjoyMDQsXCJHXCI6MjA0LFwiQlwiOjIwNH19LFwiTGluZVdlaWdodFwiOjEuMCxcIkxpbmVUeXBlXCI6MH0sXCJWZXJ0aWNhbENvbm5lY3RvclN0eWxlXCI6e1wiJGlkXCI6XCIxNTdcIixcIkxpbmVDb2xvclwiOntcIiRpZFwiOlwiMTU4XCIsXCIkdHlwZVwiOlwiTkxSRS5Db21tb24uRG9tLlNvbGlkQ29sb3JCcnVzaCwgTkxSRS5Db21tb25cIixcIkNvbG9yXCI6e1wiJGlkXCI6XCIxNTlcIixcIkFcIjoyNTUsXCJSXCI6MjA0LFwiR1wiOjIwNCxcIkJcIjoyMDR9fSxcIkxpbmVXZWlnaHRcIjowLjAsXCJMaW5lVHlwZVwiOjB9LFwiTWFyZ2luXCI6bnVsbCxcIlN0YXJ0RGF0ZVBvc2l0aW9uXCI6MyxcIkVuZERhdGVQb3NpdGlvblwiOjQsXCJUaXRsZVBvc2l0aW9uXCI6Mi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NjBcIixcIk1hcmdpblwiOntcIiRpZFwiOlwiMTYxXCIsXCJUb3BcIjowLjAsXCJMZWZ0XCI6NC4wLFwiUmlnaHRcIjo0LjAsXCJCb3R0b21cIjowLjB9LFwiUGFkZGluZ1wiOntcIiRpZFwiOlwiMTYyXCIsXCJUb3BcIjowLjAsXCJMZWZ0XCI6MC4wLFwiUmlnaHRcIjowLjAsXCJCb3R0b21cIjowLjB9LFwiQmFja2dyb3VuZFwiOntcIiRpZFwiOlwiMTYzXCIsXCJDb2xvclwiOntcIiRpZFwiOlwiMTY0XCIsXCJBXCI6MjU1LFwiUlwiOjAsXCJHXCI6MTE0LFwiQlwiOjE4OH19LFwiSXNWaXNpYmxlXCI6dHJ1ZSxcIldpZHRoXCI6MC4wLFwiSGVpZ2h0XCI6MTYuMCxcIkJvcmRlclN0eWxlXCI6e1wiJGlkXCI6XCIxNjVcIixcIkxpbmVDb2xvclwiOntcIiRpZFwiOlwiMTY2XCIsXCIkdHlwZVwiOlwiTkxSRS5Db21tb24uRG9tLlNvbGlkQ29sb3JCcnVzaCwgTkxSRS5Db21tb25cIixcIkNvbG9yXCI6e1wiJGlkXCI6XCIxNjdcIixcIkFcIjoyNTUsXCJSXCI6MjU1LFwiR1wiOjAsXCJCXCI6MH19LFwiTGluZVdlaWdodFwiOjAuMCxcIkxpbmVUeXBlXCI6MH19LFwiVGl0bGVTdHlsZVwiOntcIiRpZFwiOlwiMTY4XCIsXCJGb250U2V0dGluZ3NcIjp7XCIkaWRcIjpcIjE2OVwiLFwiRm9udFNpemVcIjoxMSxcIkZvbnROYW1lXCI6XCJDYWxpYnJpXCIsXCJJc0JvbGRcIjp0cnVlLFwiSXNJdGFsaWNcIjpmYWxzZSxcIklzVW5kZXJsaW5lZFwiOmZhbHNlfSxcIkF1dG9TaXplXCI6MCxcIkZvcmVncm91bmRcIjp7XCIkaWRcIjpcIjE3MFwiLFwiQ29sb3JcIjp7XCIkaWRcIjpcIjE3MV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xNzJcIixcIlRvcFwiOjAuMCxcIkxlZnRcIjowLjAsXCJSaWdodFwiOjAuMCxcIkJvdHRvbVwiOjAuMH0sXCJQYWRkaW5nXCI6e1wiJGlkXCI6XCIxNzNcIixcIlRvcFwiOjAuMCxcIkxlZnRcIjowLjAsXCJSaWdodFwiOjAuMCxcIkJvdHRvbVwiOjAuMH0sXCJCYWNrZ3JvdW5kXCI6e1wiJGlkXCI6XCIxNzRcIixcIkNvbG9yXCI6e1wiJHJlZlwiOlwiMzZcIn19LFwiSXNWaXNpYmxlXCI6dHJ1ZSxcIldpZHRoXCI6MC4wLFwiSGVpZ2h0XCI6MC4wLFwiQm9yZGVyU3R5bGVcIjpudWxsfSxcIkRhdGVTdHlsZVwiOntcIiRpZFwiOlwiMTc1XCIsXCJGb250U2V0dGluZ3NcIjp7XCIkaWRcIjpcIjE3NlwiLFwiRm9udFNpemVcIjoxMCxcIkZvbnROYW1lXCI6XCJDYWxpYnJpXCIsXCJJc0JvbGRcIjpmYWxzZSxcIklzSXRhbGljXCI6ZmFsc2UsXCJJc1VuZGVybGluZWRcIjpmYWxzZX0sXCJBdXRvU2l6ZVwiOjAsXCJGb3JlZ3JvdW5kXCI6e1wiJGlkXCI6XCIxNzdcIixcIkNvbG9yXCI6e1wiJGlkXCI6XCIxNzh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3OVwiLFwiVG9wXCI6MC4wLFwiTGVmdFwiOjAuMCxcIlJpZ2h0XCI6MC4wLFwiQm90dG9tXCI6MC4wfSxcIlBhZGRpbmdcIjp7XCIkaWRcIjpcIjE4MFwiLFwiVG9wXCI6MC4wLFwiTGVmdFwiOjAuMCxcIlJpZ2h0XCI6MC4wLFwiQm90dG9tXCI6MC4wfSxcIkJhY2tncm91bmRcIjp7XCIkaWRcIjpcIjE4MVwiLFwiQ29sb3JcIjp7XCIkcmVmXCI6XCIzNlwifX0sXCJJc1Zpc2libGVcIjp0cnVlLFwiV2lkdGhcIjowLjAsXCJIZWlnaHRcIjowLjAsXCJCb3JkZXJTdHlsZVwiOm51bGx9LFwiRGF0ZUZvcm1hdFwiOntcIiRpZFwiOlwiMTg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ODNcIixcIkhlYWRlclN0eWxlXCI6e1wiJGlkXCI6XCIxODRcIixcIlRleHRTdHlsZVwiOntcIiRpZFwiOlwiMTg1XCIsXCJGb250U2V0dGluZ3NcIjp7XCIkaWRcIjpcIjE4NlwiLFwiRm9udFNpemVcIjoxMixcIkZvbnROYW1lXCI6XCJDYWxpYnJpXCIsXCJJc0JvbGRcIjpmYWxzZSxcIklzSXRhbGljXCI6ZmFsc2UsXCJJc1VuZGVybGluZWRcIjpmYWxzZX0sXCJBdXRvU2l6ZVwiOjAsXCJGb3JlZ3JvdW5kXCI6e1wiJGlkXCI6XCIxODdcIixcIkNvbG9yXCI6e1wiJGlkXCI6XCIxODh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ODlcIixcIlRvcFwiOjAuMCxcIkxlZnRcIjowLjAsXCJSaWdodFwiOjAuMCxcIkJvdHRvbVwiOjAuMH0sXCJQYWRkaW5nXCI6e1wiJGlkXCI6XCIxOTBcIixcIlRvcFwiOjAuMCxcIkxlZnRcIjowLjAsXCJSaWdodFwiOjAuMCxcIkJvdHRvbVwiOjAuMH0sXCJCYWNrZ3JvdW5kXCI6bnVsbCxcIklzVmlzaWJsZVwiOmZhbHNlLFwiV2lkdGhcIjowLjAsXCJIZWlnaHRcIjowLjAsXCJCb3JkZXJTdHlsZVwiOm51bGx9LFwiUmVjdGFuZ2xlU3R5bGVcIjp7XCIkaWRcIjpcIjE5MVwiLFwiTWFyZ2luXCI6e1wiJGlkXCI6XCIxOTJcIixcIlRvcFwiOjAuMCxcIkxlZnRcIjowLjAsXCJSaWdodFwiOjAuMCxcIkJvdHRvbVwiOjAuMH0sXCJQYWRkaW5nXCI6e1wiJGlkXCI6XCIxOTNcIixcIlRvcFwiOjAuMCxcIkxlZnRcIjowLjAsXCJSaWdodFwiOjAuMCxcIkJvdHRvbVwiOjAuMH0sXCJCYWNrZ3JvdW5kXCI6e1wiJGlkXCI6XCIxOTRcIixcIkNvbG9yXCI6e1wiJGlkXCI6XCIxOTVcIixcIkFcIjoxMjcsXCJSXCI6OTEsXCJHXCI6MTU1LFwiQlwiOjIxM319LFwiSXNWaXNpYmxlXCI6ZmFsc2UsXCJXaWR0aFwiOjAuMCxcIkhlaWdodFwiOjAuMCxcIkJvcmRlclN0eWxlXCI6e1wiJGlkXCI6XCIxOTZcIixcIkxpbmVDb2xvclwiOntcIiRpZFwiOlwiMTk3XCIsXCIkdHlwZVwiOlwiTkxSRS5Db21tb24uRG9tLlNvbGlkQ29sb3JCcnVzaCwgTkxSRS5Db21tb25cIixcIkNvbG9yXCI6e1wiJGlkXCI6XCIxOThcIixcIkFcIjoyNTUsXCJSXCI6MjU1LFwiR1wiOjAsXCJCXCI6MH19LFwiTGluZVdlaWdodFwiOjAuMCxcIkxpbmVUeXBlXCI6MH19LFwiVGV4dElzVmVydGljYWxcIjpmYWxzZX0sXCJCYWNrZ3JvdW5kU3R5bGVcIjp7XCIkaWRcIjpcIjE5OVwiLFwiTWFyZ2luXCI6e1wiJGlkXCI6XCIyMDBcIixcIlRvcFwiOjAuMCxcIkxlZnRcIjowLjAsXCJSaWdodFwiOjAuMCxcIkJvdHRvbVwiOjAuMH0sXCJQYWRkaW5nXCI6e1wiJGlkXCI6XCIyMDFcIixcIlRvcFwiOjAuMCxcIkxlZnRcIjowLjAsXCJSaWdodFwiOjAuMCxcIkJvdHRvbVwiOjAuMH0sXCJCYWNrZ3JvdW5kXCI6e1wiJGlkXCI6XCIyMDJcIixcIkNvbG9yXCI6e1wiJGlkXCI6XCIyMDNcIixcIkFcIjozOCxcIlJcIjo5MSxcIkdcIjoxNTUsXCJCXCI6MjEzfX0sXCJJc1Zpc2libGVcIjp0cnVlLFwiV2lkdGhcIjowLjAsXCJIZWlnaHRcIjowLjAsXCJCb3JkZXJTdHlsZVwiOntcIiRpZFwiOlwiMjA0XCIsXCJMaW5lQ29sb3JcIjp7XCIkaWRcIjpcIjIwNVwiLFwiJHR5cGVcIjpcIk5MUkUuQ29tbW9uLkRvbS5Tb2xpZENvbG9yQnJ1c2gsIE5MUkUuQ29tbW9uXCIsXCJDb2xvclwiOntcIiRpZFwiOlwiMjA2XCIsXCJBXCI6MjU1LFwiUlwiOjI1NSxcIkdcIjowLFwiQlwiOjB9fSxcIkxpbmVXZWlnaHRcIjowLjAsXCJMaW5lVHlwZVwiOjB9fSxcIklzQWJvdmVUaW1lYmFuZFwiOmZhbHNlfSxcIkRlZmF1bHRTd2ltbGFuZVYyU3R5bGVcIjp7XCIkaWRcIjpcIjIwN1wiLFwiSGVhZGVyU3R5bGVcIjp7XCIkaWRcIjpcIjIwOFwiLFwiVGV4dFN0eWxlXCI6e1wiJGlkXCI6XCIyMDlcIixcIkZvbnRTZXR0aW5nc1wiOntcIiRpZFwiOlwiMjEwXCIsXCJGb250U2l6ZVwiOjEyLFwiRm9udE5hbWVcIjpcIkNhbGlicmlcIixcIklzQm9sZFwiOmZhbHNlLFwiSXNJdGFsaWNcIjpmYWxzZSxcIklzVW5kZXJsaW5lZFwiOmZhbHNlfSxcIkF1dG9TaXplXCI6MixcIkZvcmVncm91bmRcIjp7XCIkaWRcIjpcIjIxMVwiLFwiQ29sb3JcIjp7XCIkaWRcIjpcIjIxMlwiLFwiQVwiOjI1NSxcIlJcIjoyNTUsXCJHXCI6MjU1LFwiQlwiOjI1NX19LFwiQmFja2dyb3VuZEZpbGxUeXBlXCI6MCxcIk1heFdpZHRoXCI6XCJJbmZpbml0eVwiLFwiTWF4SGVpZ2h0XCI6MC4wLFwiU21hcnRGb3JlZ3JvdW5kSXNBY3RpdmVcIjpmYWxzZSxcIkhvcml6b250YWxBbGlnbm1lbnRcIjowLFwiVmVydGljYWxBbGlnbm1lbnRcIjowLFwiU21hcnRGb3JlZ3JvdW5kXCI6bnVsbCxcIk1hcmdpblwiOntcIiRpZFwiOlwiMjEzXCIsXCJUb3BcIjowLjAsXCJMZWZ0XCI6MC4wLFwiUmlnaHRcIjowLjAsXCJCb3R0b21cIjowLjB9LFwiUGFkZGluZ1wiOntcIiRpZFwiOlwiMjE0XCIsXCJUb3BcIjowLjAsXCJMZWZ0XCI6MC4wLFwiUmlnaHRcIjowLjAsXCJCb3R0b21cIjowLjB9LFwiQmFja2dyb3VuZFwiOm51bGwsXCJJc1Zpc2libGVcIjp0cnVlLFwiV2lkdGhcIjowLjAsXCJIZWlnaHRcIjowLjAsXCJCb3JkZXJTdHlsZVwiOm51bGx9LFwiUmVjdGFuZ2xlU3R5bGVcIjp7XCIkaWRcIjpcIjIxNVwiLFwiTWFyZ2luXCI6e1wiJGlkXCI6XCIyMTZcIixcIlRvcFwiOjAuMCxcIkxlZnRcIjowLjAsXCJSaWdodFwiOjAuMCxcIkJvdHRvbVwiOjAuMH0sXCJQYWRkaW5nXCI6e1wiJGlkXCI6XCIyMTdcIixcIlRvcFwiOjAuMCxcIkxlZnRcIjowLjAsXCJSaWdodFwiOjAuMCxcIkJvdHRvbVwiOjAuMH0sXCJCYWNrZ3JvdW5kXCI6e1wiJGlkXCI6XCIyMThcIixcIkNvbG9yXCI6e1wiJGlkXCI6XCIyMTlcIixcIkFcIjoyNTUsXCJSXCI6NjgsXCJHXCI6MTE0LFwiQlwiOjE5Nn19LFwiSXNWaXNpYmxlXCI6dHJ1ZSxcIldpZHRoXCI6MC4wLFwiSGVpZ2h0XCI6MC4wLFwiQm9yZGVyU3R5bGVcIjp7XCIkaWRcIjpcIjIyMFwiLFwiTGluZUNvbG9yXCI6e1wiJGlkXCI6XCIyMjFcIixcIiR0eXBlXCI6XCJOTFJFLkNvbW1vbi5Eb20uU29saWRDb2xvckJydXNoLCBOTFJFLkNvbW1vblwiLFwiQ29sb3JcIjp7XCIkaWRcIjpcIjIyMlwiLFwiQVwiOjI1NSxcIlJcIjoyNTUsXCJHXCI6MCxcIkJcIjowfX0sXCJMaW5lV2VpZ2h0XCI6MC4wLFwiTGluZVR5cGVcIjowfX0sXCJUZXh0SXNWZXJ0aWNhbFwiOmZhbHNlfSxcIkJhY2tncm91bmRTdHlsZVwiOntcIiRpZFwiOlwiMjIzXCIsXCJNYXJnaW5cIjpudWxsLFwiUGFkZGluZ1wiOm51bGwsXCJCYWNrZ3JvdW5kXCI6e1wiJGlkXCI6XCIyMjRcIixcIkNvbG9yXCI6e1wiJGlkXCI6XCIyMjVcIixcIkFcIjo1MSxcIlJcIjoxNjUsXCJHXCI6MTY1LFwiQlwiOjE2NX19LFwiSXNWaXNpYmxlXCI6ZmFsc2UsXCJXaWR0aFwiOjAuMCxcIkhlaWdodFwiOjAuMCxcIkJvcmRlclN0eWxlXCI6e1wiJGlkXCI6XCIyMjZcIixcIkxpbmVDb2xvclwiOntcIiRpZFwiOlwiMjI3XCIsXCIkdHlwZVwiOlwiTkxSRS5Db21tb24uRG9tLlNvbGlkQ29sb3JCcnVzaCwgTkxSRS5Db21tb25cIixcIkNvbG9yXCI6e1wiJGlkXCI6XCIyMjhcIixcIkFcIjoyNTUsXCJSXCI6MjU1LFwiR1wiOjAsXCJCXCI6MH19LFwiTGluZVdlaWdodFwiOjAuMCxcIkxpbmVUeXBlXCI6MH19LFwiSXNBYm92ZVRpbWViYW5kXCI6ZmFsc2UsXCJTd2ltbGFuZURlZmF1bHRBY3Rpdml0eVN0eWxlXCI6e1wiJGlkXCI6XCIyMjlcIixcIkhlYWRlclN0eWxlXCI6e1wiJGlkXCI6XCIyMzBcIixcIlRleHRTdHlsZVwiOntcIiRpZFwiOlwiMjMxXCIsXCJGb250U2V0dGluZ3NcIjp7XCIkaWRcIjpcIjIzMlwiLFwiRm9udFNpemVcIjoxMSxcIkZvbnROYW1lXCI6XCJDYWxpYnJpXCIsXCJJc0JvbGRcIjpmYWxzZSxcIklzSXRhbGljXCI6ZmFsc2UsXCJJc1VuZGVybGluZWRcIjpmYWxzZX0sXCJBdXRvU2l6ZVwiOjIsXCJGb3JlZ3JvdW5kXCI6e1wiJGlkXCI6XCIyMzNcIixcIkNvbG9yXCI6e1wiJGlkXCI6XCIyMzRcIixcIkFcIjoyNTUsXCJSXCI6MCxcIkdcIjowLFwiQlwiOjB9fSxcIkJhY2tncm91bmRGaWxsVHlwZVwiOjAsXCJNYXhXaWR0aFwiOlwiSW5maW5pdHlcIixcIk1heEhlaWdodFwiOjAuMCxcIlNtYXJ0Rm9yZWdyb3VuZElzQWN0aXZlXCI6ZmFsc2UsXCJIb3Jpem9udGFsQWxpZ25tZW50XCI6MCxcIlZlcnRpY2FsQWxpZ25tZW50XCI6MCxcIlNtYXJ0Rm9yZWdyb3VuZFwiOm51bGwsXCJNYXJnaW5cIjp7XCIkaWRcIjpcIjIzNVwiLFwiVG9wXCI6MC4wLFwiTGVmdFwiOjAuMCxcIlJpZ2h0XCI6MC4wLFwiQm90dG9tXCI6MC4wfSxcIlBhZGRpbmdcIjp7XCIkaWRcIjpcIjIzNlwiLFwiVG9wXCI6MC4wLFwiTGVmdFwiOjAuMCxcIlJpZ2h0XCI6MC4wLFwiQm90dG9tXCI6MC4wfSxcIkJhY2tncm91bmRcIjpudWxsLFwiSXNWaXNpYmxlXCI6dHJ1ZSxcIldpZHRoXCI6MC4wLFwiSGVpZ2h0XCI6MC4wLFwiQm9yZGVyU3R5bGVcIjpudWxsfSxcIlJlY3RhbmdsZVN0eWxlXCI6e1wiJGlkXCI6XCIyMzdcIixcIk1hcmdpblwiOntcIiRpZFwiOlwiMjM4XCIsXCJUb3BcIjowLjAsXCJMZWZ0XCI6MC4wLFwiUmlnaHRcIjowLjAsXCJCb3R0b21cIjowLjB9LFwiUGFkZGluZ1wiOntcIiRpZFwiOlwiMjM5XCIsXCJUb3BcIjowLjAsXCJMZWZ0XCI6MC4wLFwiUmlnaHRcIjowLjAsXCJCb3R0b21cIjowLjB9LFwiQmFja2dyb3VuZFwiOntcIiRpZFwiOlwiMjQwXCIsXCJDb2xvclwiOntcIiRpZFwiOlwiMjQxXCIsXCJBXCI6NjMsXCJSXCI6NjgsXCJHXCI6MTE0LFwiQlwiOjE5Nn19LFwiSXNWaXNpYmxlXCI6dHJ1ZSxcIldpZHRoXCI6MC4wLFwiSGVpZ2h0XCI6MC4wLFwiQm9yZGVyU3R5bGVcIjp7XCIkaWRcIjpcIjI0MlwiLFwiTGluZUNvbG9yXCI6e1wiJGlkXCI6XCIyNDNcIixcIiR0eXBlXCI6XCJOTFJFLkNvbW1vbi5Eb20uU29saWRDb2xvckJydXNoLCBOTFJFLkNvbW1vblwiLFwiQ29sb3JcIjp7XCIkaWRcIjpcIjI0NFwiLFwiQVwiOjI1NSxcIlJcIjoyNTUsXCJHXCI6MCxcIkJcIjowfX0sXCJMaW5lV2VpZ2h0XCI6MC4wLFwiTGluZVR5cGVcIjowfX19LFwiQmFja2dyb3VuZFN0eWxlXCI6e1wiJGlkXCI6XCIyNDVcIixcIk1hcmdpblwiOm51bGwsXCJQYWRkaW5nXCI6bnVsbCxcIkJhY2tncm91bmRcIjp7XCIkaWRcIjpcIjI0NlwiLFwiQ29sb3JcIjp7XCIkaWRcIjpcIjI0N1wiLFwiQVwiOjUxLFwiUlwiOjE2NSxcIkdcIjoxNjUsXCJCXCI6MTY1fX0sXCJJc1Zpc2libGVcIjpmYWxzZSxcIldpZHRoXCI6MC4wLFwiSGVpZ2h0XCI6MC4wLFwiQm9yZGVyU3R5bGVcIjp7XCIkaWRcIjpcIjI0OFwiLFwiTGluZUNvbG9yXCI6e1wiJGlkXCI6XCIyNDlcIixcIiR0eXBlXCI6XCJOTFJFLkNvbW1vbi5Eb20uU29saWRDb2xvckJydXNoLCBOTFJFLkNvbW1vblwiLFwiQ29sb3JcIjp7XCIkaWRcIjpcIjI1MFwiLFwiQVwiOjI1NSxcIlJcIjoyNTUsXCJHXCI6MCxcIkJcIjowfX0sXCJMaW5lV2VpZ2h0XCI6MC4wLFwiTGluZVR5cGVcIjowfX0sXCJDdXN0b21Td2ltbGFuZU1pbGVzdG9uZVN0eWxlTGlzdFwiOltdLFwiQ3VzdG9tU3dpbWxhbmVUYXNrU3R5bGVMaXN0XCI6W10sXCJJc1Zpc2libGVcIjp0cnVlfSxcIkN1c3RvbVN3aW1sYW5lQWN0aXZpdGllc1N0eWxlTGlzdFwiOltdLFwiSXNWaXNpYmxlXCI6dHJ1ZSxcIlNwYWNpbmdcIjoyfSxcIkN1c3RvbU1pbGVzdG9uZVN0eWxlTGlzdFwiOltdLFwiQ3VzdG9tVGFza1N0eWxlTGlzdFwiOltdLFwiQ3VzdG9tU3dpbWxhbmVEZWZpbml0aW9uU3R5bGVMaXN0XCI6W10sXCJDdXN0b21Td2ltbGFuZVYyU3R5bGVMaXN0XCI6W10sXCJHcmlkbGluZVBhbmVsU3R5bGVcIjp7XCIkaWRcIjpcIjI1MVwiLFwiR3JpZGxpbmVTdHlsZVwiOntcIiRpZFwiOlwiMjUyXCIsXCJMaW5lQ29sb3JcIjp7XCIkaWRcIjpcIjI1M1wiLFwiJHR5cGVcIjpcIk5MUkUuQ29tbW9uLkRvbS5Tb2xpZENvbG9yQnJ1c2gsIE5MUkUuQ29tbW9uXCIsXCJDb2xvclwiOntcIiRpZFwiOlwiMjU0XCIsXCJBXCI6MzgsXCJSXCI6OTEsXCJHXCI6MTU1LFwiQlwiOjIxM319LFwiTGluZVdlaWdodFwiOjEuMCxcIkxpbmVUeXBlXCI6MH0sXCJJc1Zpc2libGVcIjp0cnVlfSxcIkFjdGl2aXR5TGluZVBhbmVsU3R5bGVcIjp7XCIkaWRcIjpcIjI1NVwiLFwiQWN0aXZpdHlMaW5lU3R5bGVcIjp7XCIkaWRcIjpcIjI1NlwiLFwiTGluZUNvbG9yXCI6e1wiJGlkXCI6XCIyNTdcIixcIiR0eXBlXCI6XCJOTFJFLkNvbW1vbi5Eb20uU29saWRDb2xvckJydXNoLCBOTFJFLkNvbW1vblwiLFwiQ29sb3JcIjp7XCIkaWRcIjpcIjI1OFwiLFwiQVwiOjM4LFwiUlwiOjY4LFwiR1wiOjExNCxcIkJcIjoxOTZ9fSxcIkxpbmVXZWlnaHRcIjoxLjAsXCJMaW5lVHlwZVwiOjB9LFwiSXNWaXNpYmxlXCI6dHJ1ZX0sXCJEZWZhdWx0RGVwZW5kZW5jeVN0eWxlXCI6e1wiJGlkXCI6XCIyNTlcIixcIkxpbmVTdHlsZVwiOntcIiRpZFwiOlwiMjYwXCIsXCJMaW5lQ29sb3JcIjp7XCIkaWRcIjpcIjI2MVwiLFwiJHR5cGVcIjpcIk5MUkUuQ29tbW9uLkRvbS5Tb2xpZENvbG9yQnJ1c2gsIE5MUkUuQ29tbW9uXCIsXCJDb2xvclwiOntcIiRpZFwiOlwiMjYyXCIsXCJBXCI6MjU1LFwiUlwiOjAsXCJHXCI6MCxcIkJcIjowfX0sXCJMaW5lV2VpZ2h0XCI6MS4wLFwiTGluZVR5cGVcIjowfSxcIkVuZEFycm93aGVhZExpbmVTdHlsZVwiOntcIiRpZFwiOlwiMjYzXCIsXCJLaW5kXCI6MSxcIldpZHRoXCI6MSxcIkxlbmd0aFwiOjAsXCJQYXJlbnRTdHlsZVwiOm51bGx9LFwiQnJpbmdUb0Zyb250XCI6dHJ1ZSxcIklzVmlzaWJsZVwiOnRydWUsXCJSYWRpdXNcIjowLjB9LFwiQ3JpdGljYWxQYXRoU3R5bGVcIjp7XCIkaWRcIjpcIjI2NFwiLFwiQ3JpdGljYWxQYXRoU3R5bGVPcHRpb25zXCI6MTUsXCJMaW5lU3R5bGVcIjp7XCIkaWRcIjpcIjI2NVwiLFwiTGluZUNvbG9yXCI6e1wiJGlkXCI6XCIyNjZcIixcIiR0eXBlXCI6XCJOTFJFLkNvbW1vbi5Eb20uU29saWRDb2xvckJydXNoLCBOTFJFLkNvbW1vblwiLFwiQ29sb3JcIjp7XCIkaWRcIjpcIjI2N1wiLFwiQVwiOjI1NSxcIlJcIjoyMjIsXCJHXCI6NTAsXCJCXCI6NTB9fSxcIkxpbmVXZWlnaHRcIjoxLjAsXCJMaW5lVHlwZVwiOjB9LFwiVGl0bGVGb3JlZ3JvdW5kXCI6e1wiJGlkXCI6XCIyNjhcIixcIkNvbG9yXCI6e1wiJGlkXCI6XCIyNjlcIixcIkFcIjoyNTUsXCJSXCI6MTc2LFwiR1wiOjE5LFwiQlwiOjI1fX0sXCJTaGFwZXNCYWNrZ3JvdW5kXCI6e1wiJGlkXCI6XCIyNzBcIixcIkNvbG9yXCI6e1wiJGlkXCI6XCIyNzFcIixcIkFcIjoyNTUsXCJSXCI6MjUzLFwiR1wiOjIwMyxcIkJcIjoyMDh9fSxcIlNoYXBlc0JvcmRlclN0eWxlXCI6e1wiJGlkXCI6XCIyNzJcIixcIkxpbmVDb2xvclwiOntcIiRpZFwiOlwiMjczXCIsXCIkdHlwZVwiOlwiTkxSRS5Db21tb24uRG9tLlNvbGlkQ29sb3JCcnVzaCwgTkxSRS5Db21tb25cIixcIkNvbG9yXCI6e1wiJGlkXCI6XCIyNzRcIixcIkFcIjoyNTUsXCJSXCI6MjIyLFwiR1wiOjUwLFwiQlwiOjUwfX0sXCJMaW5lV2VpZ2h0XCI6MS41LFwiTGluZVR5cGVcIjowfSxcIklzVmlzaWJsZVwiOmZhbHNlfSxcIlBhbmVsc1NwYWNpbmdEZWZpbml0aW9uXCI6e1wiJGlkXCI6XCIyNzVcIixcIlNwYWNpbmdBYm92ZVRpbWViYW5kXCI6NSxcIlNwYWNpbmdCZWxvd1RpbWViYW5kXCI6NSxcIlNwYWNpbmdBYm92ZUJldHdlZW5Td2ltbGFuZXNBbmRUYXNrc1wiOjUsXCJTcGFjaW5nQmVsb3dCZXR3ZWVuU3dpbWxhbmVzQW5kVGFza3NcIjo1fX0sXCJTY2FsZVwiOntcIiRpZFwiOlwiMjc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NzdcIixcIlN0YXJ0RGF0ZVwiOlwiMDAwMS0wMS0wMVQwMDowMDowMFwiLFwiRW5kRGF0ZVwiOlwiMDAwMS0wMS0wMVQwMDowMDowMFwiLFwiQXV0b0RhdGVSYW5nZVwiOnRydWUsXCJXb3JraW5nRGF5c1wiOjMxLFwiVG9kYXlNYXJrZXJUZXh0XCI6XCJUb2RheVwiLFwiQXV0b1NjYWxlVHlwZVwiOnRydWUsXCJUaW1lYmFuZFNjYWxlc1wiOntcIiRpZFwiOlwiMjc4XCIsXCJUb3BTY2FsZUxheWVyXCI6e1wiJGlkXCI6XCIyNzlcIixcIkZvcm1hdFwiOlwid1wiLFwiVHlwZVwiOjF9LFwiTWlkZGxlU2NhbGVMYXllclwiOntcIiRpZFwiOlwiMjgwXCIsXCJGb3JtYXRcIjpudWxsLFwiVHlwZVwiOjB9LFwiQm90dG9tU2NhbGVMYXllclwiOntcIiRpZFwiOlwiMjgxXCIsXCJGb3JtYXRcIjpudWxsLFwiVHlwZVwiOjB9fX0sXCJNaWxlc3RvbmVzXCI6W10sXCJUYXNrc1wiOltdLFwiU3dpbWxhbmVzXCI6W10sXCJTd2ltbGFuZXNWMlwiOltdLFwiRGVwZW5kZW5jaWVzXCI6W10sXCJEZXBlbmRlbmN5U2V0dGluZ3NcIjp7XCIkaWRcIjpcIjI4MlwiLFwiRGVwZW5kZW5jeU1vZHVsZUVuYWJsZWRcIjpmYWxzZSxcIlNjaGVkdWxpbmdTZXR0aW5nc1wiOntcIiRpZFwiOlwiMjgzXCIsXCJEZXBlbmRlbmNpZXNTY2hlZHVsaW5nTW9kZVNldHRpbmdcIjoxLFwiRGVwZW5kZW5jaWVzUHJldmlvdXNTY2hlZHVsaW5nTW9kZVwiOjEsXCJPbkJyZWFraW5nRmxleGlibGVTY2hlZHVsaW5nTW9kZVNldHRpbmdcIjowLFwiT25CcmVha2luZ1N0cmljdFNjaGVkdWxpbmdNb2RlU2V0dGluZ1wiOjB9fSxcIlNldHRpbmdzXCI6e1wiJGlkXCI6XCIyODRcIixcIkltcGFPcHRpb25zXCI6e1wiJGlkXCI6XCIyODVcIixcIkxlZnRUb1JpZ2h0XCI6ZmFsc2UsXCJQYXlsb2FkT3B0aW9uc1wiOjJ9fSxcIlRpbWVDb25maWd1cmF0aW9uXCI6e1wiJGlkXCI6XCIyODZcIixcIlVzZVRpbWVcIjpmYWxzZSxcIldvcmtEYXlTdGFydFwiOlwiMDA6MDA6MDBcIixcIldvcmtEYXlFbmRcIjpcIjIzOjU5OjAwXCJ9fSIsIlNvdXJjZVRoZW1lIjoie1wiJGlkXCI6XCIxXCIsXCJJZFwiOlwiZTlhNmQ4ODQtZTZlNC00NDU0LWI5MzktOWQ3ODAxMmFlZjAw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ixcIklzVmlzaWJsZVwiOnRydWV9LFwiU2NhbGVTdHlsZVwiOntcIiRpZFwiOlwiMjNcIixcIlNob3dTZWdtZW50U2VwYXJhdG9yc1wiOnRydWUsXCJTZWdtZW50U2VwYXJhdG9yT3BhY2l0eVwiOjMwLFwiU2hhcGVcIjo0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NS4wLFwiTGVmdFwiOjEzLjAsXCJSaWdodFwiOjEzLjAsXCJCb3R0b21cIjo1LjB9LFwiQmFja2dyb3VuZFwiOntcIiRpZFwiOlwiMzFcIixcIkNvbG9yXCI6e1wiJGlkXCI6XCIzMlwiLFwiQVwiOjI1NSxcIlJcIjo2OCxcIkdcIjo4NCxcIkJcIjoxMDZ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U1LFwiR1wiOjAsXCJCXCI6MH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E1LFwiR1wiOjExNSxcIkJcIjoxMTV9fSxcIklzVmlzaWJsZVwiOmZhbHNlLFwiV2lkdGhcIjowLjAsXCJIZWlnaHRcIjowLjAsXCJCb3JkZXJTdHlsZVwiOm51bGx9LFwiVGFza1N0eWxlXCI6e1wiJGlkXCI6XCI0NFwiLFwiU2hhcGVcIjoy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NyxcIkdcIjoxMjUsXCJCXCI6NDl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wLFwiRW5kRGF0ZVBvc2l0aW9uXCI6MCxcIlRpdGxlUG9zaXRpb25cIjoyLFwiRHVyYXRpb25Qb3NpdGlvblwiOjAsXCJQZXJjZW50YWdlQ29tcGxldGVkUG9zaXRpb25cIjowLFwiU3BhY2luZ1wiOjU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jYsXCJHXCI6MTcwLFwiQlwiOjY2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x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CxcIklzVmlzaWJsZVwiOmZhbHN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AsXCJJc0JlbG93VGltZWJhbmRcIjpmYWxzZSxcIlNoYXBlU2l6ZVwiOjEsXCJQYWRkaW5nXCI6e1wiJGlkXCI6XCI4NVwiLFwiVG9wXCI6NS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2LFwiR1wiOjE3MCxcIkJcIjo2Nn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w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wLFwiU2hhcGVTaXplXCI6MSxcIkRldGFpbHNTcGFjaW5nXCI6MC4wLFwiUGFkZGluZ1wiOntcIiRpZFwiOlwiMTA2XCIsXCJUb3BcIjo1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yNixcIkdcIjoxNzAsXCJCXCI6NjZ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5ZWYxMjkxMS01MGJiLTRiZWMtOTI4OS00NWU5MDQ5N2Q4M2R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NixcIkdcIjoxNzAsXCJCXCI6NjZ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YsXCJHXCI6MTcwLFwiQlwiOjY2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y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g5LFwiR1wiOjMx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I2LFwiR1wiOjE3MCxcIkJcIjo2Nn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NixcIkdcIjoxNzAsXCJCXCI6NjZ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YsXCJHXCI6MTcwLFwiQlwiOjY2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ixcIlNoYXBlVGhpY2tuZXNzXCI6MS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0LFwiVGl0bGVQb3NpdGlvblwiOjI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YsXCJHXCI6MTcwLFwiQlwiOjY2fX0sXCJJc1Zpc2libGVcIjp0cnVlLFwiV2lkdGhcIjowLjAsXCJIZWlnaHRcIjoxNi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x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E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wLjAsXCJQYWRkaW5nXCI6e1wiJGlkXCI6XCIyMjdcIixcIlRvcFwiOjU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I2LFwiR1wiOjE3MCxcIkJcIjo2Nn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jgsXCJHXCI6ODQsXCJCXCI6MTA2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2OCxcIkdcIjoxMTQsXCJCXCI6MTk2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UsXCJTcGFjaW5nQmVsb3dUaW1lYmFuZFwiOjUsXCJTcGFjaW5nQWJvdmVCZXR3ZWVuU3dpbWxhbmVzQW5kVGFza3NcIjo1LFwiU3BhY2luZ0JlbG93QmV0d2VlblN3aW1sYW5lc0FuZFRhc2tzXCI6NX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gsXCJHXCI6ODQsXCJCXCI6MTA2fSxcIkFjY2VudDNcIjp7XCIkaWRcIjpcIjI3N1wiLFwiQVwiOjI1NSxcIlJcIjoyNixcIkdcIjoxNzAsXCJCXCI6NjZ9LFwiQWNjZW50NFwiOntcIiRpZFwiOlwiMjc4XCIsXCJBXCI6MjU1LFwiUlwiOjIzMyxcIkdcIjoxMTMsXCJCXCI6NTB9LFwiQWNjZW50NVwiOntcIiRpZFwiOlwiMjc5XCIsXCJBXCI6MjU1LFwiUlwiOjI1LFwiR1wiOjEwNyxcIkJcIjozNn0sXCJBY2NlbnQ2XCI6e1wiJGlkXCI6XCIyODBcIixcIkFcIjoyNTUsXCJSXCI6MTUsXCJHXCI6MTU4LFwiQlwiOjIxM30sXCJBY2NlbnQ3XCI6e1wiJGlkXCI6XCIyODFcIixcIkFcIjoyNTUsXCJSXCI6MTYwLFwiR1wiOjQzLFwiQlwiOjE0N30sXCJBY2NlbnQ4XCI6e1wiJGlkXCI6XCIyODJcIixcIkFcIjoyNTUsXCJSXCI6NzgsXCJHXCI6MTY3LFwiQlwiOjQ2fX0sXCJfY3VzdG9tUHJlc2V0Q29sb3JzXCI6e1wiJGlkXCI6XCIyODNcIn19fSIsIlJlY2VudENvbG9yc0NvbGxlY3Rpb24iOiJbXCIjRkYxQUFBNDJcIixcIiNGRjAyQjJFRVwiLFwiI0ZGMDA3MkJDXCIsXCIjRkZGRjY3MDBcIl0ifSwiU2V0dGluZ3MiOnsiJGlkIjoiNzY5IiwiSW1wYU9wdGlvbnMiOnsiJGlkIjoiNzcw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zcxIiwiVXNlVGltZSI6ZmFsc2UsIldvcmtEYXlTdGFydCI6IjAwOjAwOjAwIiwiV29ya0RheUVuZCI6IjIzOjU5OjAwIn0sIkxhc3RVc2VkVGVtcGxhdGVJZCI6ImMxMWY2ZjQ5LTdkYjgtNDVmZC1iYTMyLWJmY2FlYTQ5MmYzOSIsIkxhc3RVc2VkVGhlbWVEZXRhaWxzIjp7IiRpZCI6Ijc3MiIsIklkIjoiZTlhNmQ4ODQtZTZlNC00NDU0LWI5MzktOWQ3ODAxMmFlZjAwIiwiVGl0bGUiOiJVbnRpdGxlZCB0aGVtZSIsIkNhdGVnb3J5IjoyfSwiRmlyc3RXZWVrT2ZZZWFyIjowLCJQbGFjZU1pbGVzdG9uZUF0VGhlQmVnaW5uaW5nT2ZUaGVEYXkiOmZhbHNlLCJEZXBlbmRlbmN5U2NoZWR1bGluZ1NldHRpbmdzIjp7IiRpZCI6Ijc3My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9sZEZpeGVkSW50ZXJ2YWxzUmVuZGVyaW5nU3RyYXRlZ3lVc2VkQmVmb3Jl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03T00:00:00.0000000Z"/>
  <p:tag name="OTLENDDATE" val="2024-07-12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08T00:00:00.0000000Z"/>
  <p:tag name="OTLENDDATE" val="2024-07-21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22T00:00:00.0000000Z"/>
  <p:tag name="OTLENDDATE" val="2025-04-02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PACING" val="5"/>
  <p:tag name="OTLSHAPETHICKNESSTYPE" val="Regular"/>
  <p:tag name="OTLDURATIONFORMAT" val="weeks"/>
  <p:tag name="OTLSTARTDATE" val="2025-04-04T00:00:00.0000000Z"/>
  <p:tag name="OTLENDDATE" val="2025-04-17T23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4-07-22T00:00:00.0000000Z"/>
  <p:tag name="OTLENDDATE" val="2025-04-02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EllipseTimeband"/>
  <p:tag name="OTLTIMEBANDSHAPEHEIGHT" val="30"/>
  <p:tag name="OTLTIMEBANDSHAPEPADDINGLEFT" val="13"/>
  <p:tag name="OTLTIMEBANDCULTUREINFO" val="en-US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QUICKPOSITION" val="Custom"/>
  <p:tag name="OTLTIMEBANDENDDATE" val="2025-04-17T23:59:00.000000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Report"/>
  <p:tag name="OTLDATE" val="2025-04-02T23:59:00.0000000"/>
  <p:tag name="OTLPOSITIONONTASK" val="None"/>
  <p:tag name="OTLRELATEDTASKID" val="00000000-0000-0000-0000-00000000000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ncho Template">
  <a:themeElements>
    <a:clrScheme name="Rancho Orange/Brown/Green">
      <a:dk1>
        <a:srgbClr val="591F00"/>
      </a:dk1>
      <a:lt1>
        <a:srgbClr val="61AB33"/>
      </a:lt1>
      <a:dk2>
        <a:srgbClr val="3E3D2D"/>
      </a:dk2>
      <a:lt2>
        <a:srgbClr val="F58220"/>
      </a:lt2>
      <a:accent1>
        <a:srgbClr val="7AC143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293AB38-1E92-484D-B92C-660AB9A5CF77}" vid="{FAA09787-5028-A943-A3AB-43042BDE70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9d8e96-b590-4c67-b937-438c1de1e348">
      <Terms xmlns="http://schemas.microsoft.com/office/infopath/2007/PartnerControls"/>
    </lcf76f155ced4ddcb4097134ff3c332f>
    <TaxCatchAll xmlns="25b1a171-863c-4abe-92af-ec8b1e445ae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2E9977B80AA34ABC926DE5A9F8489D" ma:contentTypeVersion="14" ma:contentTypeDescription="Create a new document." ma:contentTypeScope="" ma:versionID="2e952877038ee09ca67129f7af4e5c71">
  <xsd:schema xmlns:xsd="http://www.w3.org/2001/XMLSchema" xmlns:xs="http://www.w3.org/2001/XMLSchema" xmlns:p="http://schemas.microsoft.com/office/2006/metadata/properties" xmlns:ns2="209d8e96-b590-4c67-b937-438c1de1e348" xmlns:ns3="25b1a171-863c-4abe-92af-ec8b1e445ae7" targetNamespace="http://schemas.microsoft.com/office/2006/metadata/properties" ma:root="true" ma:fieldsID="01568a4fc2621ef9fea3b464c0e94287" ns2:_="" ns3:_="">
    <xsd:import namespace="209d8e96-b590-4c67-b937-438c1de1e348"/>
    <xsd:import namespace="25b1a171-863c-4abe-92af-ec8b1e445a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9d8e96-b590-4c67-b937-438c1de1e3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3044ea9-c86f-4b2d-9feb-096131697f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1a171-863c-4abe-92af-ec8b1e445a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310033c-e8a6-4cda-aa93-3e43bac18d52}" ma:internalName="TaxCatchAll" ma:showField="CatchAllData" ma:web="25b1a171-863c-4abe-92af-ec8b1e445a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53727B-8E9F-49C8-9657-751A039BF2A8}">
  <ds:schemaRefs>
    <ds:schemaRef ds:uri="209d8e96-b590-4c67-b937-438c1de1e348"/>
    <ds:schemaRef ds:uri="25b1a171-863c-4abe-92af-ec8b1e445ae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C0D7BA7-F609-450C-B185-898948268B90}">
  <ds:schemaRefs>
    <ds:schemaRef ds:uri="209d8e96-b590-4c67-b937-438c1de1e348"/>
    <ds:schemaRef ds:uri="25b1a171-863c-4abe-92af-ec8b1e445a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5E3B8DD-3E85-42A4-894A-354720BCD3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Internal Kickoff Template</Template>
  <Application>Microsoft Office PowerPoint</Application>
  <PresentationFormat>Widescreen</PresentationFormat>
  <Slides>31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Rancho Template</vt:lpstr>
      <vt:lpstr>High Content Data Extraction: Closure Meeting</vt:lpstr>
      <vt:lpstr>Agenda</vt:lpstr>
      <vt:lpstr>PowerPoint Presentation</vt:lpstr>
      <vt:lpstr>PowerPoint Presentation</vt:lpstr>
      <vt:lpstr>PowerPoint Presentation</vt:lpstr>
      <vt:lpstr>Overall progress – original list</vt:lpstr>
      <vt:lpstr>Overall progress – extended list</vt:lpstr>
      <vt:lpstr>R shiny app</vt:lpstr>
      <vt:lpstr>Delivered</vt:lpstr>
      <vt:lpstr>Questions</vt:lpstr>
      <vt:lpstr>Next Steps</vt:lpstr>
      <vt:lpstr>PowerPoint Presentation</vt:lpstr>
      <vt:lpstr>Meeting Minutes 17-Apr-2025</vt:lpstr>
      <vt:lpstr>PowerPoint Presentation</vt:lpstr>
      <vt:lpstr>Meeting Minutes 20-Feb-2025</vt:lpstr>
      <vt:lpstr>Meeting Minutes 3-Feb-2025</vt:lpstr>
      <vt:lpstr>Meeting Minutes 16-Jan-2025</vt:lpstr>
      <vt:lpstr>Meeting Minutes 09-Dec-2024</vt:lpstr>
      <vt:lpstr>Meeting Minutes 25-Nov-2024</vt:lpstr>
      <vt:lpstr>Meeting Minutes 15-Nov-2024</vt:lpstr>
      <vt:lpstr>Meeting Minutes 15-Nov-2024</vt:lpstr>
      <vt:lpstr>Meeting Minutes 28-Oct-2024</vt:lpstr>
      <vt:lpstr>Meeting Minutes 30-Sep-2024</vt:lpstr>
      <vt:lpstr>Meeting Minutes 16-Sep-2024</vt:lpstr>
      <vt:lpstr>Meeting Minutes 04-Sep-2024</vt:lpstr>
      <vt:lpstr>Meeting Minutes 19-Aug-2024</vt:lpstr>
      <vt:lpstr>Meeting Minutes 05-Aug-2024</vt:lpstr>
      <vt:lpstr>Meeting Minutes 22-Jul-2024</vt:lpstr>
      <vt:lpstr>Meeting Minutes 22-Jul-2024</vt:lpstr>
      <vt:lpstr>Meeting Minutes 11-Jul-2024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Kickoff</dc:title>
  <dc:creator>Oleg Stroganov</dc:creator>
  <cp:revision>1</cp:revision>
  <cp:lastPrinted>2013-02-20T16:45:06Z</cp:lastPrinted>
  <dcterms:created xsi:type="dcterms:W3CDTF">2020-09-02T20:00:14Z</dcterms:created>
  <dcterms:modified xsi:type="dcterms:W3CDTF">2025-04-17T18:56:32Z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0x0101006A2E9977B80AA34ABC926DE5A9F8489D</vt:lpwstr>
  </property>
  <property fmtid="{D5CDD505-2E9C-101B-9397-08002B2CF9AE}" pid="3" name="AuthorIds_UIVersion_512">
    <vt:lpwstr>40</vt:lpwstr>
  </property>
  <property fmtid="{D5CDD505-2E9C-101B-9397-08002B2CF9AE}" pid="4" name="MediaServiceImageTags">
    <vt:lpwstr/>
  </property>
</Properties>
</file>