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6" r:id="rId5"/>
  </p:sldIdLst>
  <p:sldSz cx="39319200" cy="196596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3C4925-D587-F373-85B1-1E2BC499C8E2}" name="Bing Zhou" initials="BZ" userId="S::bing.zhou@ranchobiosciences.com::857ff832-fab5-4c1e-bc45-476bf78abd88"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421B47D-3DA8-4711-BC12-0DABBF0A0FEF}" v="361" dt="2025-03-03T22:10:07.2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47" autoAdjust="0"/>
  </p:normalViewPr>
  <p:slideViewPr>
    <p:cSldViewPr snapToGrid="0">
      <p:cViewPr varScale="1">
        <p:scale>
          <a:sx n="37" d="100"/>
          <a:sy n="37" d="100"/>
        </p:scale>
        <p:origin x="25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8/10/relationships/authors" Target="author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ing Zhou" userId="857ff832-fab5-4c1e-bc45-476bf78abd88" providerId="ADAL" clId="{A421B47D-3DA8-4711-BC12-0DABBF0A0FEF}"/>
    <pc:docChg chg="undo custSel addSld delSld modSld delMainMaster">
      <pc:chgData name="Bing Zhou" userId="857ff832-fab5-4c1e-bc45-476bf78abd88" providerId="ADAL" clId="{A421B47D-3DA8-4711-BC12-0DABBF0A0FEF}" dt="2025-03-03T22:31:59.688" v="10254" actId="47"/>
      <pc:docMkLst>
        <pc:docMk/>
      </pc:docMkLst>
      <pc:sldChg chg="addSp delSp modSp mod modCm modNotesTx">
        <pc:chgData name="Bing Zhou" userId="857ff832-fab5-4c1e-bc45-476bf78abd88" providerId="ADAL" clId="{A421B47D-3DA8-4711-BC12-0DABBF0A0FEF}" dt="2025-03-03T22:28:49.502" v="10252" actId="1035"/>
        <pc:sldMkLst>
          <pc:docMk/>
          <pc:sldMk cId="3108341663" sldId="256"/>
        </pc:sldMkLst>
        <pc:spChg chg="mod">
          <ac:chgData name="Bing Zhou" userId="857ff832-fab5-4c1e-bc45-476bf78abd88" providerId="ADAL" clId="{A421B47D-3DA8-4711-BC12-0DABBF0A0FEF}" dt="2025-03-03T22:28:49.502" v="10252" actId="1035"/>
          <ac:spMkLst>
            <pc:docMk/>
            <pc:sldMk cId="3108341663" sldId="256"/>
            <ac:spMk id="4" creationId="{C4DC2169-39F9-21AC-16D3-B25599543056}"/>
          </ac:spMkLst>
        </pc:spChg>
        <pc:spChg chg="add mod">
          <ac:chgData name="Bing Zhou" userId="857ff832-fab5-4c1e-bc45-476bf78abd88" providerId="ADAL" clId="{A421B47D-3DA8-4711-BC12-0DABBF0A0FEF}" dt="2025-03-03T22:26:07.639" v="10242" actId="1036"/>
          <ac:spMkLst>
            <pc:docMk/>
            <pc:sldMk cId="3108341663" sldId="256"/>
            <ac:spMk id="8" creationId="{589DAA19-4E8B-383E-DF1D-9E81D82A44FB}"/>
          </ac:spMkLst>
        </pc:spChg>
        <pc:spChg chg="mod">
          <ac:chgData name="Bing Zhou" userId="857ff832-fab5-4c1e-bc45-476bf78abd88" providerId="ADAL" clId="{A421B47D-3DA8-4711-BC12-0DABBF0A0FEF}" dt="2025-03-03T22:02:56.032" v="10184" actId="255"/>
          <ac:spMkLst>
            <pc:docMk/>
            <pc:sldMk cId="3108341663" sldId="256"/>
            <ac:spMk id="9" creationId="{5FC2A2EE-387F-78D2-63CD-5FB37A0FC641}"/>
          </ac:spMkLst>
        </pc:spChg>
        <pc:spChg chg="add mod">
          <ac:chgData name="Bing Zhou" userId="857ff832-fab5-4c1e-bc45-476bf78abd88" providerId="ADAL" clId="{A421B47D-3DA8-4711-BC12-0DABBF0A0FEF}" dt="2025-02-28T23:56:31.631" v="8751" actId="1035"/>
          <ac:spMkLst>
            <pc:docMk/>
            <pc:sldMk cId="3108341663" sldId="256"/>
            <ac:spMk id="10" creationId="{04245DDD-C3A5-AA9B-56E5-C3B438F93922}"/>
          </ac:spMkLst>
        </pc:spChg>
        <pc:spChg chg="mod">
          <ac:chgData name="Bing Zhou" userId="857ff832-fab5-4c1e-bc45-476bf78abd88" providerId="ADAL" clId="{A421B47D-3DA8-4711-BC12-0DABBF0A0FEF}" dt="2025-03-03T21:54:17.863" v="10158" actId="552"/>
          <ac:spMkLst>
            <pc:docMk/>
            <pc:sldMk cId="3108341663" sldId="256"/>
            <ac:spMk id="24" creationId="{76ED8D0A-3667-6405-E769-E71B2D059F6E}"/>
          </ac:spMkLst>
        </pc:spChg>
        <pc:spChg chg="mod">
          <ac:chgData name="Bing Zhou" userId="857ff832-fab5-4c1e-bc45-476bf78abd88" providerId="ADAL" clId="{A421B47D-3DA8-4711-BC12-0DABBF0A0FEF}" dt="2025-03-03T21:54:17.863" v="10158" actId="552"/>
          <ac:spMkLst>
            <pc:docMk/>
            <pc:sldMk cId="3108341663" sldId="256"/>
            <ac:spMk id="26" creationId="{5F517FF8-E012-C456-4E4C-D928BE53C3EE}"/>
          </ac:spMkLst>
        </pc:spChg>
        <pc:spChg chg="mod">
          <ac:chgData name="Bing Zhou" userId="857ff832-fab5-4c1e-bc45-476bf78abd88" providerId="ADAL" clId="{A421B47D-3DA8-4711-BC12-0DABBF0A0FEF}" dt="2025-02-28T18:16:31.737" v="4345" actId="1076"/>
          <ac:spMkLst>
            <pc:docMk/>
            <pc:sldMk cId="3108341663" sldId="256"/>
            <ac:spMk id="29" creationId="{1CF5A41E-0F7E-FA8A-8FCE-E121AE2F1967}"/>
          </ac:spMkLst>
        </pc:spChg>
        <pc:spChg chg="mod">
          <ac:chgData name="Bing Zhou" userId="857ff832-fab5-4c1e-bc45-476bf78abd88" providerId="ADAL" clId="{A421B47D-3DA8-4711-BC12-0DABBF0A0FEF}" dt="2025-03-03T22:01:40.799" v="10180" actId="1076"/>
          <ac:spMkLst>
            <pc:docMk/>
            <pc:sldMk cId="3108341663" sldId="256"/>
            <ac:spMk id="51" creationId="{AB3B0AAA-DB22-CD9C-065F-73FA4ACC5C92}"/>
          </ac:spMkLst>
        </pc:spChg>
        <pc:spChg chg="mod">
          <ac:chgData name="Bing Zhou" userId="857ff832-fab5-4c1e-bc45-476bf78abd88" providerId="ADAL" clId="{A421B47D-3DA8-4711-BC12-0DABBF0A0FEF}" dt="2025-03-03T21:52:24.333" v="10143" actId="14100"/>
          <ac:spMkLst>
            <pc:docMk/>
            <pc:sldMk cId="3108341663" sldId="256"/>
            <ac:spMk id="1089" creationId="{442B3F2C-3536-018E-EEAD-ADF261A916E0}"/>
          </ac:spMkLst>
        </pc:spChg>
        <pc:spChg chg="mod">
          <ac:chgData name="Bing Zhou" userId="857ff832-fab5-4c1e-bc45-476bf78abd88" providerId="ADAL" clId="{A421B47D-3DA8-4711-BC12-0DABBF0A0FEF}" dt="2025-03-03T21:55:37.903" v="10161" actId="554"/>
          <ac:spMkLst>
            <pc:docMk/>
            <pc:sldMk cId="3108341663" sldId="256"/>
            <ac:spMk id="1090" creationId="{7C048632-1883-1275-DBEE-59374F8DC98A}"/>
          </ac:spMkLst>
        </pc:spChg>
        <pc:spChg chg="mod">
          <ac:chgData name="Bing Zhou" userId="857ff832-fab5-4c1e-bc45-476bf78abd88" providerId="ADAL" clId="{A421B47D-3DA8-4711-BC12-0DABBF0A0FEF}" dt="2025-03-03T21:55:37.903" v="10161" actId="554"/>
          <ac:spMkLst>
            <pc:docMk/>
            <pc:sldMk cId="3108341663" sldId="256"/>
            <ac:spMk id="1091" creationId="{0CCB774A-4801-60EA-0F1A-EE9504204C42}"/>
          </ac:spMkLst>
        </pc:spChg>
        <pc:spChg chg="mod">
          <ac:chgData name="Bing Zhou" userId="857ff832-fab5-4c1e-bc45-476bf78abd88" providerId="ADAL" clId="{A421B47D-3DA8-4711-BC12-0DABBF0A0FEF}" dt="2025-03-03T22:04:23.474" v="10192" actId="14100"/>
          <ac:spMkLst>
            <pc:docMk/>
            <pc:sldMk cId="3108341663" sldId="256"/>
            <ac:spMk id="1092" creationId="{B9E4852F-BF35-A546-053A-C234FCEB7D49}"/>
          </ac:spMkLst>
        </pc:spChg>
        <pc:spChg chg="mod">
          <ac:chgData name="Bing Zhou" userId="857ff832-fab5-4c1e-bc45-476bf78abd88" providerId="ADAL" clId="{A421B47D-3DA8-4711-BC12-0DABBF0A0FEF}" dt="2025-03-03T22:24:31.594" v="10232" actId="14100"/>
          <ac:spMkLst>
            <pc:docMk/>
            <pc:sldMk cId="3108341663" sldId="256"/>
            <ac:spMk id="1093" creationId="{015493FB-F492-9910-D5AE-826B622CD939}"/>
          </ac:spMkLst>
        </pc:spChg>
        <pc:spChg chg="add mod">
          <ac:chgData name="Bing Zhou" userId="857ff832-fab5-4c1e-bc45-476bf78abd88" providerId="ADAL" clId="{A421B47D-3DA8-4711-BC12-0DABBF0A0FEF}" dt="2025-03-03T21:54:38.103" v="10159" actId="553"/>
          <ac:spMkLst>
            <pc:docMk/>
            <pc:sldMk cId="3108341663" sldId="256"/>
            <ac:spMk id="1119" creationId="{DCABB519-F0BE-1FBE-F163-0246000C7E63}"/>
          </ac:spMkLst>
        </pc:spChg>
        <pc:spChg chg="add mod">
          <ac:chgData name="Bing Zhou" userId="857ff832-fab5-4c1e-bc45-476bf78abd88" providerId="ADAL" clId="{A421B47D-3DA8-4711-BC12-0DABBF0A0FEF}" dt="2025-03-01T01:21:15.327" v="9935" actId="1076"/>
          <ac:spMkLst>
            <pc:docMk/>
            <pc:sldMk cId="3108341663" sldId="256"/>
            <ac:spMk id="1137" creationId="{D4E6151D-A629-A7A2-AE74-A6A6D6534D69}"/>
          </ac:spMkLst>
        </pc:spChg>
        <pc:spChg chg="add mod">
          <ac:chgData name="Bing Zhou" userId="857ff832-fab5-4c1e-bc45-476bf78abd88" providerId="ADAL" clId="{A421B47D-3DA8-4711-BC12-0DABBF0A0FEF}" dt="2025-03-01T01:13:03.828" v="9864" actId="20577"/>
          <ac:spMkLst>
            <pc:docMk/>
            <pc:sldMk cId="3108341663" sldId="256"/>
            <ac:spMk id="1138" creationId="{568449D4-5B17-5A7D-B626-11747345BADA}"/>
          </ac:spMkLst>
        </pc:spChg>
        <pc:spChg chg="add mod">
          <ac:chgData name="Bing Zhou" userId="857ff832-fab5-4c1e-bc45-476bf78abd88" providerId="ADAL" clId="{A421B47D-3DA8-4711-BC12-0DABBF0A0FEF}" dt="2025-03-01T01:20:45.791" v="9932" actId="255"/>
          <ac:spMkLst>
            <pc:docMk/>
            <pc:sldMk cId="3108341663" sldId="256"/>
            <ac:spMk id="1141" creationId="{C809D68D-57B8-114E-E8E3-B94DF42C3736}"/>
          </ac:spMkLst>
        </pc:spChg>
        <pc:spChg chg="add mod">
          <ac:chgData name="Bing Zhou" userId="857ff832-fab5-4c1e-bc45-476bf78abd88" providerId="ADAL" clId="{A421B47D-3DA8-4711-BC12-0DABBF0A0FEF}" dt="2025-02-28T19:39:37.152" v="5368" actId="1076"/>
          <ac:spMkLst>
            <pc:docMk/>
            <pc:sldMk cId="3108341663" sldId="256"/>
            <ac:spMk id="1152" creationId="{4766F456-86D8-3EA2-E99F-5CBE6F0FB68F}"/>
          </ac:spMkLst>
        </pc:spChg>
        <pc:spChg chg="add mod">
          <ac:chgData name="Bing Zhou" userId="857ff832-fab5-4c1e-bc45-476bf78abd88" providerId="ADAL" clId="{A421B47D-3DA8-4711-BC12-0DABBF0A0FEF}" dt="2025-02-28T19:39:59.838" v="5395" actId="1038"/>
          <ac:spMkLst>
            <pc:docMk/>
            <pc:sldMk cId="3108341663" sldId="256"/>
            <ac:spMk id="1153" creationId="{3E8E578C-BF89-6738-32D2-80EA4A2A9424}"/>
          </ac:spMkLst>
        </pc:spChg>
        <pc:spChg chg="add mod">
          <ac:chgData name="Bing Zhou" userId="857ff832-fab5-4c1e-bc45-476bf78abd88" providerId="ADAL" clId="{A421B47D-3DA8-4711-BC12-0DABBF0A0FEF}" dt="2025-02-28T19:39:51.765" v="5384" actId="1038"/>
          <ac:spMkLst>
            <pc:docMk/>
            <pc:sldMk cId="3108341663" sldId="256"/>
            <ac:spMk id="1154" creationId="{D8894BA9-8AB6-6D91-2E89-11B502C5F150}"/>
          </ac:spMkLst>
        </pc:spChg>
        <pc:spChg chg="add mod">
          <ac:chgData name="Bing Zhou" userId="857ff832-fab5-4c1e-bc45-476bf78abd88" providerId="ADAL" clId="{A421B47D-3DA8-4711-BC12-0DABBF0A0FEF}" dt="2025-03-03T22:27:06.051" v="10244" actId="255"/>
          <ac:spMkLst>
            <pc:docMk/>
            <pc:sldMk cId="3108341663" sldId="256"/>
            <ac:spMk id="1156" creationId="{37158B24-77E0-7BE7-0C4B-95633428F1E4}"/>
          </ac:spMkLst>
        </pc:spChg>
        <pc:spChg chg="add mod">
          <ac:chgData name="Bing Zhou" userId="857ff832-fab5-4c1e-bc45-476bf78abd88" providerId="ADAL" clId="{A421B47D-3DA8-4711-BC12-0DABBF0A0FEF}" dt="2025-03-03T22:27:19.959" v="10245" actId="255"/>
          <ac:spMkLst>
            <pc:docMk/>
            <pc:sldMk cId="3108341663" sldId="256"/>
            <ac:spMk id="1157" creationId="{348C7BD8-53DF-E70B-0699-3119F26CEC3B}"/>
          </ac:spMkLst>
        </pc:spChg>
        <pc:spChg chg="add mod">
          <ac:chgData name="Bing Zhou" userId="857ff832-fab5-4c1e-bc45-476bf78abd88" providerId="ADAL" clId="{A421B47D-3DA8-4711-BC12-0DABBF0A0FEF}" dt="2025-03-03T22:27:42.941" v="10246" actId="255"/>
          <ac:spMkLst>
            <pc:docMk/>
            <pc:sldMk cId="3108341663" sldId="256"/>
            <ac:spMk id="1169" creationId="{A91360E4-10BD-20CA-4FF7-C0C1BC8BA3D4}"/>
          </ac:spMkLst>
        </pc:spChg>
        <pc:spChg chg="add mod">
          <ac:chgData name="Bing Zhou" userId="857ff832-fab5-4c1e-bc45-476bf78abd88" providerId="ADAL" clId="{A421B47D-3DA8-4711-BC12-0DABBF0A0FEF}" dt="2025-03-01T01:20:39.929" v="9931" actId="255"/>
          <ac:spMkLst>
            <pc:docMk/>
            <pc:sldMk cId="3108341663" sldId="256"/>
            <ac:spMk id="1170" creationId="{76198A90-96E9-D380-DE42-E8019C5C42DD}"/>
          </ac:spMkLst>
        </pc:spChg>
        <pc:spChg chg="add mod">
          <ac:chgData name="Bing Zhou" userId="857ff832-fab5-4c1e-bc45-476bf78abd88" providerId="ADAL" clId="{A421B47D-3DA8-4711-BC12-0DABBF0A0FEF}" dt="2025-03-03T21:54:17.863" v="10158" actId="552"/>
          <ac:spMkLst>
            <pc:docMk/>
            <pc:sldMk cId="3108341663" sldId="256"/>
            <ac:spMk id="1171" creationId="{40AC6D65-A8C2-63CD-C5FE-B493CF34E197}"/>
          </ac:spMkLst>
        </pc:spChg>
        <pc:spChg chg="add mod">
          <ac:chgData name="Bing Zhou" userId="857ff832-fab5-4c1e-bc45-476bf78abd88" providerId="ADAL" clId="{A421B47D-3DA8-4711-BC12-0DABBF0A0FEF}" dt="2025-03-03T20:40:51.487" v="10006" actId="1076"/>
          <ac:spMkLst>
            <pc:docMk/>
            <pc:sldMk cId="3108341663" sldId="256"/>
            <ac:spMk id="1173" creationId="{13514EBE-33BD-34B7-38DF-2CC9FB4B2542}"/>
          </ac:spMkLst>
        </pc:spChg>
        <pc:spChg chg="add mod">
          <ac:chgData name="Bing Zhou" userId="857ff832-fab5-4c1e-bc45-476bf78abd88" providerId="ADAL" clId="{A421B47D-3DA8-4711-BC12-0DABBF0A0FEF}" dt="2025-02-28T22:58:30.861" v="8030" actId="20577"/>
          <ac:spMkLst>
            <pc:docMk/>
            <pc:sldMk cId="3108341663" sldId="256"/>
            <ac:spMk id="1174" creationId="{FF2F1684-575C-8884-DB47-6BCFAA435CEF}"/>
          </ac:spMkLst>
        </pc:spChg>
        <pc:spChg chg="add mod">
          <ac:chgData name="Bing Zhou" userId="857ff832-fab5-4c1e-bc45-476bf78abd88" providerId="ADAL" clId="{A421B47D-3DA8-4711-BC12-0DABBF0A0FEF}" dt="2025-03-03T22:05:25.835" v="10193" actId="1076"/>
          <ac:spMkLst>
            <pc:docMk/>
            <pc:sldMk cId="3108341663" sldId="256"/>
            <ac:spMk id="1175" creationId="{F9AD2B38-8073-42F5-557A-0F5D5666EA1B}"/>
          </ac:spMkLst>
        </pc:spChg>
        <pc:spChg chg="add del mod">
          <ac:chgData name="Bing Zhou" userId="857ff832-fab5-4c1e-bc45-476bf78abd88" providerId="ADAL" clId="{A421B47D-3DA8-4711-BC12-0DABBF0A0FEF}" dt="2025-03-03T22:28:22.168" v="10248" actId="1036"/>
          <ac:spMkLst>
            <pc:docMk/>
            <pc:sldMk cId="3108341663" sldId="256"/>
            <ac:spMk id="1176" creationId="{E70FCF34-0D53-E5B1-B494-0CC7501F0BD6}"/>
          </ac:spMkLst>
        </pc:spChg>
        <pc:spChg chg="add mod">
          <ac:chgData name="Bing Zhou" userId="857ff832-fab5-4c1e-bc45-476bf78abd88" providerId="ADAL" clId="{A421B47D-3DA8-4711-BC12-0DABBF0A0FEF}" dt="2025-03-01T01:01:33.142" v="9767" actId="14100"/>
          <ac:spMkLst>
            <pc:docMk/>
            <pc:sldMk cId="3108341663" sldId="256"/>
            <ac:spMk id="1182" creationId="{148C59C6-55F0-3207-65DC-827138CABAC2}"/>
          </ac:spMkLst>
        </pc:spChg>
        <pc:spChg chg="add del mod ord">
          <ac:chgData name="Bing Zhou" userId="857ff832-fab5-4c1e-bc45-476bf78abd88" providerId="ADAL" clId="{A421B47D-3DA8-4711-BC12-0DABBF0A0FEF}" dt="2025-03-01T01:12:03.747" v="9844" actId="1076"/>
          <ac:spMkLst>
            <pc:docMk/>
            <pc:sldMk cId="3108341663" sldId="256"/>
            <ac:spMk id="1184" creationId="{94DE8CB8-7B6A-8365-CB93-B7D45C0D5E2E}"/>
          </ac:spMkLst>
        </pc:spChg>
        <pc:spChg chg="add mod">
          <ac:chgData name="Bing Zhou" userId="857ff832-fab5-4c1e-bc45-476bf78abd88" providerId="ADAL" clId="{A421B47D-3DA8-4711-BC12-0DABBF0A0FEF}" dt="2025-03-01T01:04:10.408" v="9803" actId="1076"/>
          <ac:spMkLst>
            <pc:docMk/>
            <pc:sldMk cId="3108341663" sldId="256"/>
            <ac:spMk id="1185" creationId="{D61CDF57-C481-B53B-8B81-4E4307136A77}"/>
          </ac:spMkLst>
        </pc:spChg>
        <pc:spChg chg="add mod">
          <ac:chgData name="Bing Zhou" userId="857ff832-fab5-4c1e-bc45-476bf78abd88" providerId="ADAL" clId="{A421B47D-3DA8-4711-BC12-0DABBF0A0FEF}" dt="2025-03-01T00:22:57.342" v="9065" actId="164"/>
          <ac:spMkLst>
            <pc:docMk/>
            <pc:sldMk cId="3108341663" sldId="256"/>
            <ac:spMk id="1186" creationId="{3EAD27FF-292D-D502-AB41-30BCB2D3C32E}"/>
          </ac:spMkLst>
        </pc:spChg>
        <pc:spChg chg="add mod">
          <ac:chgData name="Bing Zhou" userId="857ff832-fab5-4c1e-bc45-476bf78abd88" providerId="ADAL" clId="{A421B47D-3DA8-4711-BC12-0DABBF0A0FEF}" dt="2025-03-01T00:22:57.342" v="9065" actId="164"/>
          <ac:spMkLst>
            <pc:docMk/>
            <pc:sldMk cId="3108341663" sldId="256"/>
            <ac:spMk id="1187" creationId="{3DA7C846-0454-4E73-0BD7-53BBE4596BCB}"/>
          </ac:spMkLst>
        </pc:spChg>
        <pc:spChg chg="add mod">
          <ac:chgData name="Bing Zhou" userId="857ff832-fab5-4c1e-bc45-476bf78abd88" providerId="ADAL" clId="{A421B47D-3DA8-4711-BC12-0DABBF0A0FEF}" dt="2025-03-01T00:22:57.342" v="9065" actId="164"/>
          <ac:spMkLst>
            <pc:docMk/>
            <pc:sldMk cId="3108341663" sldId="256"/>
            <ac:spMk id="1188" creationId="{7655EF71-AD96-DDB4-8471-CFDC9ABB4A02}"/>
          </ac:spMkLst>
        </pc:spChg>
        <pc:spChg chg="add mod">
          <ac:chgData name="Bing Zhou" userId="857ff832-fab5-4c1e-bc45-476bf78abd88" providerId="ADAL" clId="{A421B47D-3DA8-4711-BC12-0DABBF0A0FEF}" dt="2025-03-01T00:22:57.342" v="9065" actId="164"/>
          <ac:spMkLst>
            <pc:docMk/>
            <pc:sldMk cId="3108341663" sldId="256"/>
            <ac:spMk id="1189" creationId="{90CA3C84-573A-B34C-B4CF-C86815CF596F}"/>
          </ac:spMkLst>
        </pc:spChg>
        <pc:spChg chg="add mod">
          <ac:chgData name="Bing Zhou" userId="857ff832-fab5-4c1e-bc45-476bf78abd88" providerId="ADAL" clId="{A421B47D-3DA8-4711-BC12-0DABBF0A0FEF}" dt="2025-03-01T01:03:57.468" v="9802" actId="20577"/>
          <ac:spMkLst>
            <pc:docMk/>
            <pc:sldMk cId="3108341663" sldId="256"/>
            <ac:spMk id="1192" creationId="{27BB1888-4936-7766-464F-5FB98067EAA0}"/>
          </ac:spMkLst>
        </pc:spChg>
        <pc:spChg chg="add mod">
          <ac:chgData name="Bing Zhou" userId="857ff832-fab5-4c1e-bc45-476bf78abd88" providerId="ADAL" clId="{A421B47D-3DA8-4711-BC12-0DABBF0A0FEF}" dt="2025-03-01T00:33:34.800" v="9352" actId="255"/>
          <ac:spMkLst>
            <pc:docMk/>
            <pc:sldMk cId="3108341663" sldId="256"/>
            <ac:spMk id="1193" creationId="{07B67A86-52E6-33C9-A029-480539194162}"/>
          </ac:spMkLst>
        </pc:spChg>
        <pc:spChg chg="add mod">
          <ac:chgData name="Bing Zhou" userId="857ff832-fab5-4c1e-bc45-476bf78abd88" providerId="ADAL" clId="{A421B47D-3DA8-4711-BC12-0DABBF0A0FEF}" dt="2025-03-01T00:33:34.800" v="9352" actId="255"/>
          <ac:spMkLst>
            <pc:docMk/>
            <pc:sldMk cId="3108341663" sldId="256"/>
            <ac:spMk id="1194" creationId="{5BEA456D-F5B1-7B12-165D-58F209996433}"/>
          </ac:spMkLst>
        </pc:spChg>
        <pc:spChg chg="add mod">
          <ac:chgData name="Bing Zhou" userId="857ff832-fab5-4c1e-bc45-476bf78abd88" providerId="ADAL" clId="{A421B47D-3DA8-4711-BC12-0DABBF0A0FEF}" dt="2025-03-01T00:33:34.800" v="9352" actId="255"/>
          <ac:spMkLst>
            <pc:docMk/>
            <pc:sldMk cId="3108341663" sldId="256"/>
            <ac:spMk id="1195" creationId="{788940BC-CD43-8751-ECF8-C81D4013ACE9}"/>
          </ac:spMkLst>
        </pc:spChg>
        <pc:spChg chg="add mod">
          <ac:chgData name="Bing Zhou" userId="857ff832-fab5-4c1e-bc45-476bf78abd88" providerId="ADAL" clId="{A421B47D-3DA8-4711-BC12-0DABBF0A0FEF}" dt="2025-03-01T00:33:34.800" v="9352" actId="255"/>
          <ac:spMkLst>
            <pc:docMk/>
            <pc:sldMk cId="3108341663" sldId="256"/>
            <ac:spMk id="1196" creationId="{DEFA4339-B6D7-5A82-4D3B-F0CCD467BD98}"/>
          </ac:spMkLst>
        </pc:spChg>
        <pc:spChg chg="add mod">
          <ac:chgData name="Bing Zhou" userId="857ff832-fab5-4c1e-bc45-476bf78abd88" providerId="ADAL" clId="{A421B47D-3DA8-4711-BC12-0DABBF0A0FEF}" dt="2025-03-01T00:34:49.984" v="9380" actId="1037"/>
          <ac:spMkLst>
            <pc:docMk/>
            <pc:sldMk cId="3108341663" sldId="256"/>
            <ac:spMk id="1197" creationId="{C93F800C-B767-20DD-3CCF-12C079C42FA4}"/>
          </ac:spMkLst>
        </pc:spChg>
        <pc:spChg chg="add mod">
          <ac:chgData name="Bing Zhou" userId="857ff832-fab5-4c1e-bc45-476bf78abd88" providerId="ADAL" clId="{A421B47D-3DA8-4711-BC12-0DABBF0A0FEF}" dt="2025-03-01T00:34:49.984" v="9380" actId="1037"/>
          <ac:spMkLst>
            <pc:docMk/>
            <pc:sldMk cId="3108341663" sldId="256"/>
            <ac:spMk id="1198" creationId="{55ABC7F2-8E0D-1459-BC57-2F53CB707AC5}"/>
          </ac:spMkLst>
        </pc:spChg>
        <pc:spChg chg="add mod">
          <ac:chgData name="Bing Zhou" userId="857ff832-fab5-4c1e-bc45-476bf78abd88" providerId="ADAL" clId="{A421B47D-3DA8-4711-BC12-0DABBF0A0FEF}" dt="2025-03-01T00:34:49.984" v="9380" actId="1037"/>
          <ac:spMkLst>
            <pc:docMk/>
            <pc:sldMk cId="3108341663" sldId="256"/>
            <ac:spMk id="1199" creationId="{06D52D6A-16A6-3C6F-B966-6AFA472879B2}"/>
          </ac:spMkLst>
        </pc:spChg>
        <pc:spChg chg="add mod">
          <ac:chgData name="Bing Zhou" userId="857ff832-fab5-4c1e-bc45-476bf78abd88" providerId="ADAL" clId="{A421B47D-3DA8-4711-BC12-0DABBF0A0FEF}" dt="2025-03-01T00:34:49.984" v="9380" actId="1037"/>
          <ac:spMkLst>
            <pc:docMk/>
            <pc:sldMk cId="3108341663" sldId="256"/>
            <ac:spMk id="1200" creationId="{E221C387-7454-0E11-2980-5A1CA1E042D4}"/>
          </ac:spMkLst>
        </pc:spChg>
        <pc:spChg chg="add mod">
          <ac:chgData name="Bing Zhou" userId="857ff832-fab5-4c1e-bc45-476bf78abd88" providerId="ADAL" clId="{A421B47D-3DA8-4711-BC12-0DABBF0A0FEF}" dt="2025-03-03T22:26:54.882" v="10243" actId="255"/>
          <ac:spMkLst>
            <pc:docMk/>
            <pc:sldMk cId="3108341663" sldId="256"/>
            <ac:spMk id="1203" creationId="{031B6CA8-A954-396C-1D33-E916E5244071}"/>
          </ac:spMkLst>
        </pc:spChg>
        <pc:spChg chg="add mod">
          <ac:chgData name="Bing Zhou" userId="857ff832-fab5-4c1e-bc45-476bf78abd88" providerId="ADAL" clId="{A421B47D-3DA8-4711-BC12-0DABBF0A0FEF}" dt="2025-03-01T01:15:19.462" v="9921" actId="20577"/>
          <ac:spMkLst>
            <pc:docMk/>
            <pc:sldMk cId="3108341663" sldId="256"/>
            <ac:spMk id="1207" creationId="{729314F9-ADCA-EB7E-46D0-D24D6C1CD1C5}"/>
          </ac:spMkLst>
        </pc:spChg>
        <pc:spChg chg="add mod">
          <ac:chgData name="Bing Zhou" userId="857ff832-fab5-4c1e-bc45-476bf78abd88" providerId="ADAL" clId="{A421B47D-3DA8-4711-BC12-0DABBF0A0FEF}" dt="2025-03-01T01:12:17.045" v="9845" actId="14100"/>
          <ac:spMkLst>
            <pc:docMk/>
            <pc:sldMk cId="3108341663" sldId="256"/>
            <ac:spMk id="1212" creationId="{DE659C43-0662-026B-F5C6-B6BE40AA577A}"/>
          </ac:spMkLst>
        </pc:spChg>
        <pc:grpChg chg="add mod">
          <ac:chgData name="Bing Zhou" userId="857ff832-fab5-4c1e-bc45-476bf78abd88" providerId="ADAL" clId="{A421B47D-3DA8-4711-BC12-0DABBF0A0FEF}" dt="2025-03-01T01:02:22.260" v="9779" actId="1037"/>
          <ac:grpSpMkLst>
            <pc:docMk/>
            <pc:sldMk cId="3108341663" sldId="256"/>
            <ac:grpSpMk id="1155" creationId="{C002AA1C-E3DD-2D15-B130-9B22FEEB8BC2}"/>
          </ac:grpSpMkLst>
        </pc:grpChg>
        <pc:grpChg chg="add mod">
          <ac:chgData name="Bing Zhou" userId="857ff832-fab5-4c1e-bc45-476bf78abd88" providerId="ADAL" clId="{A421B47D-3DA8-4711-BC12-0DABBF0A0FEF}" dt="2025-03-01T00:23:01.459" v="9066" actId="1076"/>
          <ac:grpSpMkLst>
            <pc:docMk/>
            <pc:sldMk cId="3108341663" sldId="256"/>
            <ac:grpSpMk id="1190" creationId="{F4FC8216-E25C-00B9-829C-7FE865F23CDE}"/>
          </ac:grpSpMkLst>
        </pc:grpChg>
        <pc:grpChg chg="add mod">
          <ac:chgData name="Bing Zhou" userId="857ff832-fab5-4c1e-bc45-476bf78abd88" providerId="ADAL" clId="{A421B47D-3DA8-4711-BC12-0DABBF0A0FEF}" dt="2025-03-01T01:05:58.286" v="9814" actId="1076"/>
          <ac:grpSpMkLst>
            <pc:docMk/>
            <pc:sldMk cId="3108341663" sldId="256"/>
            <ac:grpSpMk id="1201" creationId="{A5D70834-AAE8-46A4-45B4-DF583A009B24}"/>
          </ac:grpSpMkLst>
        </pc:grpChg>
        <pc:graphicFrameChg chg="add mod">
          <ac:chgData name="Bing Zhou" userId="857ff832-fab5-4c1e-bc45-476bf78abd88" providerId="ADAL" clId="{A421B47D-3DA8-4711-BC12-0DABBF0A0FEF}" dt="2025-03-03T20:40:55.910" v="10007" actId="1076"/>
          <ac:graphicFrameMkLst>
            <pc:docMk/>
            <pc:sldMk cId="3108341663" sldId="256"/>
            <ac:graphicFrameMk id="1159" creationId="{A560C6FC-FBF2-6C6B-52F9-317F1FF8E748}"/>
          </ac:graphicFrameMkLst>
        </pc:graphicFrameChg>
        <pc:graphicFrameChg chg="add mod modGraphic">
          <ac:chgData name="Bing Zhou" userId="857ff832-fab5-4c1e-bc45-476bf78abd88" providerId="ADAL" clId="{A421B47D-3DA8-4711-BC12-0DABBF0A0FEF}" dt="2025-03-03T22:00:20.539" v="10179" actId="14734"/>
          <ac:graphicFrameMkLst>
            <pc:docMk/>
            <pc:sldMk cId="3108341663" sldId="256"/>
            <ac:graphicFrameMk id="1168" creationId="{BF64C872-4201-94EB-19F4-6719E0F04ED2}"/>
          </ac:graphicFrameMkLst>
        </pc:graphicFrameChg>
        <pc:graphicFrameChg chg="add mod">
          <ac:chgData name="Bing Zhou" userId="857ff832-fab5-4c1e-bc45-476bf78abd88" providerId="ADAL" clId="{A421B47D-3DA8-4711-BC12-0DABBF0A0FEF}" dt="2025-03-01T00:25:41.491" v="9128" actId="255"/>
          <ac:graphicFrameMkLst>
            <pc:docMk/>
            <pc:sldMk cId="3108341663" sldId="256"/>
            <ac:graphicFrameMk id="1181" creationId="{A1271F56-E6B7-CE81-619F-1E5BCB929F77}"/>
          </ac:graphicFrameMkLst>
        </pc:graphicFrameChg>
        <pc:picChg chg="add del mod">
          <ac:chgData name="Bing Zhou" userId="857ff832-fab5-4c1e-bc45-476bf78abd88" providerId="ADAL" clId="{A421B47D-3DA8-4711-BC12-0DABBF0A0FEF}" dt="2025-03-03T21:08:35.452" v="10088" actId="478"/>
          <ac:picMkLst>
            <pc:docMk/>
            <pc:sldMk cId="3108341663" sldId="256"/>
            <ac:picMk id="2" creationId="{5308ECAF-235E-728D-1BD2-84A915DD8930}"/>
          </ac:picMkLst>
        </pc:picChg>
        <pc:picChg chg="add mod">
          <ac:chgData name="Bing Zhou" userId="857ff832-fab5-4c1e-bc45-476bf78abd88" providerId="ADAL" clId="{A421B47D-3DA8-4711-BC12-0DABBF0A0FEF}" dt="2025-03-03T21:51:52.980" v="10140" actId="1037"/>
          <ac:picMkLst>
            <pc:docMk/>
            <pc:sldMk cId="3108341663" sldId="256"/>
            <ac:picMk id="3" creationId="{91B6B3AB-36A5-049A-8173-394C38194EF2}"/>
          </ac:picMkLst>
        </pc:picChg>
        <pc:picChg chg="add mod ord">
          <ac:chgData name="Bing Zhou" userId="857ff832-fab5-4c1e-bc45-476bf78abd88" providerId="ADAL" clId="{A421B47D-3DA8-4711-BC12-0DABBF0A0FEF}" dt="2025-03-03T21:49:00.105" v="10111" actId="1076"/>
          <ac:picMkLst>
            <pc:docMk/>
            <pc:sldMk cId="3108341663" sldId="256"/>
            <ac:picMk id="6" creationId="{64737401-4C3F-E1FF-E1E3-748856D58C25}"/>
          </ac:picMkLst>
        </pc:picChg>
        <pc:picChg chg="mod">
          <ac:chgData name="Bing Zhou" userId="857ff832-fab5-4c1e-bc45-476bf78abd88" providerId="ADAL" clId="{A421B47D-3DA8-4711-BC12-0DABBF0A0FEF}" dt="2025-03-03T22:03:27.494" v="10185" actId="1076"/>
          <ac:picMkLst>
            <pc:docMk/>
            <pc:sldMk cId="3108341663" sldId="256"/>
            <ac:picMk id="19" creationId="{A071619C-A89B-F787-B74D-673F64F8D7B1}"/>
          </ac:picMkLst>
        </pc:picChg>
        <pc:picChg chg="mod">
          <ac:chgData name="Bing Zhou" userId="857ff832-fab5-4c1e-bc45-476bf78abd88" providerId="ADAL" clId="{A421B47D-3DA8-4711-BC12-0DABBF0A0FEF}" dt="2025-03-03T22:05:42.706" v="10194" actId="1076"/>
          <ac:picMkLst>
            <pc:docMk/>
            <pc:sldMk cId="3108341663" sldId="256"/>
            <ac:picMk id="20" creationId="{4E962A4D-23CC-6A46-CC92-95E59FD4A2EA}"/>
          </ac:picMkLst>
        </pc:picChg>
        <pc:picChg chg="add mod modCrop">
          <ac:chgData name="Bing Zhou" userId="857ff832-fab5-4c1e-bc45-476bf78abd88" providerId="ADAL" clId="{A421B47D-3DA8-4711-BC12-0DABBF0A0FEF}" dt="2025-03-01T00:21:55.310" v="9021" actId="1076"/>
          <ac:picMkLst>
            <pc:docMk/>
            <pc:sldMk cId="3108341663" sldId="256"/>
            <ac:picMk id="1127" creationId="{D6A4AB3D-6113-B95C-1105-C74C6C4EFE3F}"/>
          </ac:picMkLst>
        </pc:picChg>
        <pc:picChg chg="add del mod">
          <ac:chgData name="Bing Zhou" userId="857ff832-fab5-4c1e-bc45-476bf78abd88" providerId="ADAL" clId="{A421B47D-3DA8-4711-BC12-0DABBF0A0FEF}" dt="2025-03-03T21:47:52.795" v="10107" actId="478"/>
          <ac:picMkLst>
            <pc:docMk/>
            <pc:sldMk cId="3108341663" sldId="256"/>
            <ac:picMk id="1136" creationId="{AF7C34D4-2B97-BA21-8307-B361260D5176}"/>
          </ac:picMkLst>
        </pc:picChg>
        <pc:picChg chg="add mod modCrop">
          <ac:chgData name="Bing Zhou" userId="857ff832-fab5-4c1e-bc45-476bf78abd88" providerId="ADAL" clId="{A421B47D-3DA8-4711-BC12-0DABBF0A0FEF}" dt="2025-03-01T00:09:34.982" v="8812" actId="14100"/>
          <ac:picMkLst>
            <pc:docMk/>
            <pc:sldMk cId="3108341663" sldId="256"/>
            <ac:picMk id="1151" creationId="{5FA921E9-3648-E431-8943-E23334A5EF26}"/>
          </ac:picMkLst>
        </pc:picChg>
        <pc:picChg chg="add del mod">
          <ac:chgData name="Bing Zhou" userId="857ff832-fab5-4c1e-bc45-476bf78abd88" providerId="ADAL" clId="{A421B47D-3DA8-4711-BC12-0DABBF0A0FEF}" dt="2025-03-03T21:05:13.962" v="10084" actId="478"/>
          <ac:picMkLst>
            <pc:docMk/>
            <pc:sldMk cId="3108341663" sldId="256"/>
            <ac:picMk id="1179" creationId="{740575A0-6057-07A1-54AD-AD52659B7EA0}"/>
          </ac:picMkLst>
        </pc:picChg>
        <pc:picChg chg="add del mod">
          <ac:chgData name="Bing Zhou" userId="857ff832-fab5-4c1e-bc45-476bf78abd88" providerId="ADAL" clId="{A421B47D-3DA8-4711-BC12-0DABBF0A0FEF}" dt="2025-03-03T20:55:36.241" v="10075" actId="478"/>
          <ac:picMkLst>
            <pc:docMk/>
            <pc:sldMk cId="3108341663" sldId="256"/>
            <ac:picMk id="1180" creationId="{0272E6AF-DA32-CB0B-907C-3C91B4934A41}"/>
          </ac:picMkLst>
        </pc:picChg>
        <pc:extLst>
          <p:ext xmlns:p="http://schemas.openxmlformats.org/presentationml/2006/main" uri="{D6D511B9-2390-475A-947B-AFAB55BFBCF1}">
            <pc226:cmChg xmlns:pc226="http://schemas.microsoft.com/office/powerpoint/2022/06/main/command" chg="mod">
              <pc226:chgData name="Bing Zhou" userId="857ff832-fab5-4c1e-bc45-476bf78abd88" providerId="ADAL" clId="{A421B47D-3DA8-4711-BC12-0DABBF0A0FEF}" dt="2025-01-23T21:18:02.400" v="342" actId="6549"/>
              <pc2:cmMkLst xmlns:pc2="http://schemas.microsoft.com/office/powerpoint/2019/9/main/command">
                <pc:docMk/>
                <pc:sldMk cId="3108341663" sldId="256"/>
                <pc2:cmMk id="{C257AD87-BBFA-4B1D-907D-9C81CC1B7573}"/>
              </pc2:cmMkLst>
            </pc226:cmChg>
          </p:ext>
        </pc:extLst>
      </pc:sldChg>
      <pc:sldChg chg="addSp delSp modSp del mod">
        <pc:chgData name="Bing Zhou" userId="857ff832-fab5-4c1e-bc45-476bf78abd88" providerId="ADAL" clId="{A421B47D-3DA8-4711-BC12-0DABBF0A0FEF}" dt="2025-03-03T22:31:59.688" v="10254" actId="47"/>
        <pc:sldMkLst>
          <pc:docMk/>
          <pc:sldMk cId="551491783" sldId="257"/>
        </pc:sldMkLst>
        <pc:spChg chg="add del mod">
          <ac:chgData name="Bing Zhou" userId="857ff832-fab5-4c1e-bc45-476bf78abd88" providerId="ADAL" clId="{A421B47D-3DA8-4711-BC12-0DABBF0A0FEF}" dt="2025-03-03T22:31:57.692" v="10253" actId="478"/>
          <ac:spMkLst>
            <pc:docMk/>
            <pc:sldMk cId="551491783" sldId="257"/>
            <ac:spMk id="2" creationId="{DA5DB3D6-31B8-DDCD-4D33-CD75874EB14C}"/>
          </ac:spMkLst>
        </pc:spChg>
        <pc:picChg chg="del">
          <ac:chgData name="Bing Zhou" userId="857ff832-fab5-4c1e-bc45-476bf78abd88" providerId="ADAL" clId="{A421B47D-3DA8-4711-BC12-0DABBF0A0FEF}" dt="2025-03-03T22:12:49.074" v="10205" actId="478"/>
          <ac:picMkLst>
            <pc:docMk/>
            <pc:sldMk cId="551491783" sldId="257"/>
            <ac:picMk id="5" creationId="{566D4E67-5384-28E7-80F2-589BABEC2120}"/>
          </ac:picMkLst>
        </pc:picChg>
      </pc:sldChg>
      <pc:sldChg chg="addSp modSp new del mod">
        <pc:chgData name="Bing Zhou" userId="857ff832-fab5-4c1e-bc45-476bf78abd88" providerId="ADAL" clId="{A421B47D-3DA8-4711-BC12-0DABBF0A0FEF}" dt="2025-03-01T01:25:31.715" v="9941" actId="47"/>
        <pc:sldMkLst>
          <pc:docMk/>
          <pc:sldMk cId="4015392678" sldId="258"/>
        </pc:sldMkLst>
      </pc:sldChg>
      <pc:sldChg chg="addSp delSp modSp new del mod modNotesTx">
        <pc:chgData name="Bing Zhou" userId="857ff832-fab5-4c1e-bc45-476bf78abd88" providerId="ADAL" clId="{A421B47D-3DA8-4711-BC12-0DABBF0A0FEF}" dt="2025-03-01T01:25:31.715" v="9941" actId="47"/>
        <pc:sldMkLst>
          <pc:docMk/>
          <pc:sldMk cId="30841951" sldId="259"/>
        </pc:sldMkLst>
      </pc:sldChg>
      <pc:sldChg chg="new del">
        <pc:chgData name="Bing Zhou" userId="857ff832-fab5-4c1e-bc45-476bf78abd88" providerId="ADAL" clId="{A421B47D-3DA8-4711-BC12-0DABBF0A0FEF}" dt="2025-02-28T15:44:00.095" v="2576" actId="47"/>
        <pc:sldMkLst>
          <pc:docMk/>
          <pc:sldMk cId="3672375177" sldId="260"/>
        </pc:sldMkLst>
      </pc:sldChg>
      <pc:sldChg chg="modSp del mod">
        <pc:chgData name="Bing Zhou" userId="857ff832-fab5-4c1e-bc45-476bf78abd88" providerId="ADAL" clId="{A421B47D-3DA8-4711-BC12-0DABBF0A0FEF}" dt="2025-03-01T01:25:31.715" v="9941" actId="47"/>
        <pc:sldMkLst>
          <pc:docMk/>
          <pc:sldMk cId="2309751668" sldId="4118"/>
        </pc:sldMkLst>
      </pc:sldChg>
      <pc:sldChg chg="modSp del mod">
        <pc:chgData name="Bing Zhou" userId="857ff832-fab5-4c1e-bc45-476bf78abd88" providerId="ADAL" clId="{A421B47D-3DA8-4711-BC12-0DABBF0A0FEF}" dt="2025-03-01T01:25:31.715" v="9941" actId="47"/>
        <pc:sldMkLst>
          <pc:docMk/>
          <pc:sldMk cId="2831149114" sldId="4133"/>
        </pc:sldMkLst>
      </pc:sldChg>
      <pc:sldChg chg="modSp del mod">
        <pc:chgData name="Bing Zhou" userId="857ff832-fab5-4c1e-bc45-476bf78abd88" providerId="ADAL" clId="{A421B47D-3DA8-4711-BC12-0DABBF0A0FEF}" dt="2025-03-01T01:25:31.715" v="9941" actId="47"/>
        <pc:sldMkLst>
          <pc:docMk/>
          <pc:sldMk cId="501803207" sldId="4143"/>
        </pc:sldMkLst>
      </pc:sldChg>
      <pc:sldChg chg="modSp del mod">
        <pc:chgData name="Bing Zhou" userId="857ff832-fab5-4c1e-bc45-476bf78abd88" providerId="ADAL" clId="{A421B47D-3DA8-4711-BC12-0DABBF0A0FEF}" dt="2025-03-01T01:25:31.715" v="9941" actId="47"/>
        <pc:sldMkLst>
          <pc:docMk/>
          <pc:sldMk cId="2305081459" sldId="4145"/>
        </pc:sldMkLst>
      </pc:sldChg>
      <pc:sldChg chg="modSp del mod">
        <pc:chgData name="Bing Zhou" userId="857ff832-fab5-4c1e-bc45-476bf78abd88" providerId="ADAL" clId="{A421B47D-3DA8-4711-BC12-0DABBF0A0FEF}" dt="2025-03-01T01:25:31.715" v="9941" actId="47"/>
        <pc:sldMkLst>
          <pc:docMk/>
          <pc:sldMk cId="1157167267" sldId="4149"/>
        </pc:sldMkLst>
      </pc:sldChg>
      <pc:sldChg chg="modSp del mod">
        <pc:chgData name="Bing Zhou" userId="857ff832-fab5-4c1e-bc45-476bf78abd88" providerId="ADAL" clId="{A421B47D-3DA8-4711-BC12-0DABBF0A0FEF}" dt="2025-03-01T01:25:31.715" v="9941" actId="47"/>
        <pc:sldMkLst>
          <pc:docMk/>
          <pc:sldMk cId="3299818174" sldId="4150"/>
        </pc:sldMkLst>
      </pc:sldChg>
      <pc:sldChg chg="modSp del mod">
        <pc:chgData name="Bing Zhou" userId="857ff832-fab5-4c1e-bc45-476bf78abd88" providerId="ADAL" clId="{A421B47D-3DA8-4711-BC12-0DABBF0A0FEF}" dt="2025-03-01T01:25:31.715" v="9941" actId="47"/>
        <pc:sldMkLst>
          <pc:docMk/>
          <pc:sldMk cId="4027873366" sldId="4151"/>
        </pc:sldMkLst>
      </pc:sldChg>
      <pc:sldChg chg="modSp del mod">
        <pc:chgData name="Bing Zhou" userId="857ff832-fab5-4c1e-bc45-476bf78abd88" providerId="ADAL" clId="{A421B47D-3DA8-4711-BC12-0DABBF0A0FEF}" dt="2025-03-01T01:25:31.715" v="9941" actId="47"/>
        <pc:sldMkLst>
          <pc:docMk/>
          <pc:sldMk cId="1711834308" sldId="4152"/>
        </pc:sldMkLst>
      </pc:sldChg>
      <pc:sldChg chg="modSp del mod">
        <pc:chgData name="Bing Zhou" userId="857ff832-fab5-4c1e-bc45-476bf78abd88" providerId="ADAL" clId="{A421B47D-3DA8-4711-BC12-0DABBF0A0FEF}" dt="2025-03-01T01:25:31.715" v="9941" actId="47"/>
        <pc:sldMkLst>
          <pc:docMk/>
          <pc:sldMk cId="1395147996" sldId="4153"/>
        </pc:sldMkLst>
      </pc:sldChg>
      <pc:sldChg chg="modSp del mod">
        <pc:chgData name="Bing Zhou" userId="857ff832-fab5-4c1e-bc45-476bf78abd88" providerId="ADAL" clId="{A421B47D-3DA8-4711-BC12-0DABBF0A0FEF}" dt="2025-03-01T01:25:31.715" v="9941" actId="47"/>
        <pc:sldMkLst>
          <pc:docMk/>
          <pc:sldMk cId="3829651075" sldId="4154"/>
        </pc:sldMkLst>
      </pc:sldChg>
      <pc:sldChg chg="addSp delSp modSp del mod">
        <pc:chgData name="Bing Zhou" userId="857ff832-fab5-4c1e-bc45-476bf78abd88" providerId="ADAL" clId="{A421B47D-3DA8-4711-BC12-0DABBF0A0FEF}" dt="2025-03-01T01:25:31.715" v="9941" actId="47"/>
        <pc:sldMkLst>
          <pc:docMk/>
          <pc:sldMk cId="2831350004" sldId="4155"/>
        </pc:sldMkLst>
      </pc:sldChg>
      <pc:sldChg chg="addSp delSp modSp del mod">
        <pc:chgData name="Bing Zhou" userId="857ff832-fab5-4c1e-bc45-476bf78abd88" providerId="ADAL" clId="{A421B47D-3DA8-4711-BC12-0DABBF0A0FEF}" dt="2025-03-01T01:25:34.187" v="9942" actId="47"/>
        <pc:sldMkLst>
          <pc:docMk/>
          <pc:sldMk cId="2271256796" sldId="4156"/>
        </pc:sldMkLst>
      </pc:sldChg>
      <pc:sldChg chg="addSp delSp modSp new add del mod">
        <pc:chgData name="Bing Zhou" userId="857ff832-fab5-4c1e-bc45-476bf78abd88" providerId="ADAL" clId="{A421B47D-3DA8-4711-BC12-0DABBF0A0FEF}" dt="2025-03-01T01:25:22.718" v="9940" actId="47"/>
        <pc:sldMkLst>
          <pc:docMk/>
          <pc:sldMk cId="2953984572" sldId="4157"/>
        </pc:sldMkLst>
      </pc:sldChg>
      <pc:sldMasterChg chg="del delSldLayout">
        <pc:chgData name="Bing Zhou" userId="857ff832-fab5-4c1e-bc45-476bf78abd88" providerId="ADAL" clId="{A421B47D-3DA8-4711-BC12-0DABBF0A0FEF}" dt="2025-03-01T01:25:31.715" v="9941" actId="47"/>
        <pc:sldMasterMkLst>
          <pc:docMk/>
          <pc:sldMasterMk cId="4068018070" sldId="2147483660"/>
        </pc:sldMasterMkLst>
        <pc:sldLayoutChg chg="del">
          <pc:chgData name="Bing Zhou" userId="857ff832-fab5-4c1e-bc45-476bf78abd88" providerId="ADAL" clId="{A421B47D-3DA8-4711-BC12-0DABBF0A0FEF}" dt="2025-03-01T01:25:31.715" v="9941" actId="47"/>
          <pc:sldLayoutMkLst>
            <pc:docMk/>
            <pc:sldMasterMk cId="4068018070" sldId="2147483660"/>
            <pc:sldLayoutMk cId="1711894545" sldId="2147483661"/>
          </pc:sldLayoutMkLst>
        </pc:sldLayoutChg>
        <pc:sldLayoutChg chg="del">
          <pc:chgData name="Bing Zhou" userId="857ff832-fab5-4c1e-bc45-476bf78abd88" providerId="ADAL" clId="{A421B47D-3DA8-4711-BC12-0DABBF0A0FEF}" dt="2025-03-01T01:25:31.715" v="9941" actId="47"/>
          <pc:sldLayoutMkLst>
            <pc:docMk/>
            <pc:sldMasterMk cId="4068018070" sldId="2147483660"/>
            <pc:sldLayoutMk cId="2034179418" sldId="2147483662"/>
          </pc:sldLayoutMkLst>
        </pc:sldLayoutChg>
        <pc:sldLayoutChg chg="del">
          <pc:chgData name="Bing Zhou" userId="857ff832-fab5-4c1e-bc45-476bf78abd88" providerId="ADAL" clId="{A421B47D-3DA8-4711-BC12-0DABBF0A0FEF}" dt="2025-03-01T01:25:31.715" v="9941" actId="47"/>
          <pc:sldLayoutMkLst>
            <pc:docMk/>
            <pc:sldMasterMk cId="4068018070" sldId="2147483660"/>
            <pc:sldLayoutMk cId="964143979" sldId="2147483663"/>
          </pc:sldLayoutMkLst>
        </pc:sldLayoutChg>
        <pc:sldLayoutChg chg="del">
          <pc:chgData name="Bing Zhou" userId="857ff832-fab5-4c1e-bc45-476bf78abd88" providerId="ADAL" clId="{A421B47D-3DA8-4711-BC12-0DABBF0A0FEF}" dt="2025-03-01T01:25:31.715" v="9941" actId="47"/>
          <pc:sldLayoutMkLst>
            <pc:docMk/>
            <pc:sldMasterMk cId="4068018070" sldId="2147483660"/>
            <pc:sldLayoutMk cId="1234756232" sldId="2147483664"/>
          </pc:sldLayoutMkLst>
        </pc:sldLayoutChg>
        <pc:sldLayoutChg chg="del">
          <pc:chgData name="Bing Zhou" userId="857ff832-fab5-4c1e-bc45-476bf78abd88" providerId="ADAL" clId="{A421B47D-3DA8-4711-BC12-0DABBF0A0FEF}" dt="2025-03-01T01:25:31.715" v="9941" actId="47"/>
          <pc:sldLayoutMkLst>
            <pc:docMk/>
            <pc:sldMasterMk cId="4068018070" sldId="2147483660"/>
            <pc:sldLayoutMk cId="3697413326" sldId="2147483665"/>
          </pc:sldLayoutMkLst>
        </pc:sldLayoutChg>
        <pc:sldLayoutChg chg="del">
          <pc:chgData name="Bing Zhou" userId="857ff832-fab5-4c1e-bc45-476bf78abd88" providerId="ADAL" clId="{A421B47D-3DA8-4711-BC12-0DABBF0A0FEF}" dt="2025-03-01T01:25:31.715" v="9941" actId="47"/>
          <pc:sldLayoutMkLst>
            <pc:docMk/>
            <pc:sldMasterMk cId="4068018070" sldId="2147483660"/>
            <pc:sldLayoutMk cId="2583942960" sldId="2147483666"/>
          </pc:sldLayoutMkLst>
        </pc:sldLayoutChg>
      </pc:sldMasterChg>
      <pc:sldMasterChg chg="del delSldLayout">
        <pc:chgData name="Bing Zhou" userId="857ff832-fab5-4c1e-bc45-476bf78abd88" providerId="ADAL" clId="{A421B47D-3DA8-4711-BC12-0DABBF0A0FEF}" dt="2025-03-01T01:25:34.187" v="9942" actId="47"/>
        <pc:sldMasterMkLst>
          <pc:docMk/>
          <pc:sldMasterMk cId="3563421616" sldId="2147483667"/>
        </pc:sldMasterMkLst>
        <pc:sldLayoutChg chg="del">
          <pc:chgData name="Bing Zhou" userId="857ff832-fab5-4c1e-bc45-476bf78abd88" providerId="ADAL" clId="{A421B47D-3DA8-4711-BC12-0DABBF0A0FEF}" dt="2025-03-01T01:25:34.187" v="9942" actId="47"/>
          <pc:sldLayoutMkLst>
            <pc:docMk/>
            <pc:sldMasterMk cId="3563421616" sldId="2147483667"/>
            <pc:sldLayoutMk cId="562866857" sldId="2147483668"/>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97251843" sldId="2147483669"/>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426897357" sldId="2147483670"/>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2458795587" sldId="2147483671"/>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2372845203" sldId="2147483672"/>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2424096662" sldId="2147483673"/>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2888438114" sldId="2147483674"/>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1357008350" sldId="2147483675"/>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584317889" sldId="2147483676"/>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117421192" sldId="2147483677"/>
          </pc:sldLayoutMkLst>
        </pc:sldLayoutChg>
        <pc:sldLayoutChg chg="del">
          <pc:chgData name="Bing Zhou" userId="857ff832-fab5-4c1e-bc45-476bf78abd88" providerId="ADAL" clId="{A421B47D-3DA8-4711-BC12-0DABBF0A0FEF}" dt="2025-03-01T01:25:34.187" v="9942" actId="47"/>
          <pc:sldLayoutMkLst>
            <pc:docMk/>
            <pc:sldMasterMk cId="3563421616" sldId="2147483667"/>
            <pc:sldLayoutMk cId="721085736" sldId="2147483678"/>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ranchobiosciences-my.sharepoint.com/personal/bing_zhou_ranchobiosciences_com/Documents/Documents/ProjectList/NIEHS_HighContentToxicityBiomarker_2024/SOT%20poster%20and%20abstract/DataAssessment/relevance_assessment_all_with_statistics_v1.xlsm"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spPr>
            <a:solidFill>
              <a:schemeClr val="accent2"/>
            </a:solidFill>
            <a:ln>
              <a:noFill/>
            </a:ln>
            <a:effectLst/>
          </c:spPr>
          <c:invertIfNegative val="0"/>
          <c:cat>
            <c:strRef>
              <c:f>'statistic analysis'!$A$17:$A$20</c:f>
              <c:strCache>
                <c:ptCount val="4"/>
                <c:pt idx="0">
                  <c:v>section 2</c:v>
                </c:pt>
                <c:pt idx="1">
                  <c:v>section 9</c:v>
                </c:pt>
                <c:pt idx="2">
                  <c:v>section 10</c:v>
                </c:pt>
                <c:pt idx="3">
                  <c:v>section 12</c:v>
                </c:pt>
              </c:strCache>
            </c:strRef>
          </c:cat>
          <c:val>
            <c:numRef>
              <c:f>'statistic analysis'!$B$17:$B$20</c:f>
              <c:numCache>
                <c:formatCode>0.00%</c:formatCode>
                <c:ptCount val="4"/>
                <c:pt idx="0">
                  <c:v>3.9877300613496931E-2</c:v>
                </c:pt>
                <c:pt idx="1">
                  <c:v>5.5248618784530384E-3</c:v>
                </c:pt>
                <c:pt idx="2">
                  <c:v>4.0973111395646605E-2</c:v>
                </c:pt>
                <c:pt idx="3">
                  <c:v>3.6454610436025735E-2</c:v>
                </c:pt>
              </c:numCache>
            </c:numRef>
          </c:val>
          <c:extLst>
            <c:ext xmlns:c16="http://schemas.microsoft.com/office/drawing/2014/chart" uri="{C3380CC4-5D6E-409C-BE32-E72D297353CC}">
              <c16:uniqueId val="{00000000-C470-4C9C-989B-8E1CADDE5C66}"/>
            </c:ext>
          </c:extLst>
        </c:ser>
        <c:dLbls>
          <c:showLegendKey val="0"/>
          <c:showVal val="0"/>
          <c:showCatName val="0"/>
          <c:showSerName val="0"/>
          <c:showPercent val="0"/>
          <c:showBubbleSize val="0"/>
        </c:dLbls>
        <c:gapWidth val="219"/>
        <c:overlap val="-27"/>
        <c:axId val="469560751"/>
        <c:axId val="469561711"/>
        <c:extLst/>
      </c:barChart>
      <c:catAx>
        <c:axId val="4695607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69561711"/>
        <c:crosses val="autoZero"/>
        <c:auto val="1"/>
        <c:lblAlgn val="ctr"/>
        <c:lblOffset val="100"/>
        <c:noMultiLvlLbl val="0"/>
      </c:catAx>
      <c:valAx>
        <c:axId val="469561711"/>
        <c:scaling>
          <c:orientation val="minMax"/>
          <c:max val="5.000000000000001E-2"/>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956075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F1ABE-CE12-4E1B-B143-9BB3C1BFC192}" type="datetimeFigureOut">
              <a:rPr lang="en-US" smtClean="0"/>
              <a:t>3/3/2025</a:t>
            </a:fld>
            <a:endParaRPr lang="en-US" dirty="0"/>
          </a:p>
        </p:txBody>
      </p:sp>
      <p:sp>
        <p:nvSpPr>
          <p:cNvPr id="4" name="Slide Image Placeholder 3"/>
          <p:cNvSpPr>
            <a:spLocks noGrp="1" noRot="1" noChangeAspect="1"/>
          </p:cNvSpPr>
          <p:nvPr>
            <p:ph type="sldImg" idx="2"/>
          </p:nvPr>
        </p:nvSpPr>
        <p:spPr>
          <a:xfrm>
            <a:off x="342900" y="1143000"/>
            <a:ext cx="61722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6F255E-06D7-406B-847A-32407E6ED27E}" type="slidenum">
              <a:rPr lang="en-US" smtClean="0"/>
              <a:t>‹#›</a:t>
            </a:fld>
            <a:endParaRPr lang="en-US" dirty="0"/>
          </a:p>
        </p:txBody>
      </p:sp>
    </p:spTree>
    <p:extLst>
      <p:ext uri="{BB962C8B-B14F-4D97-AF65-F5344CB8AC3E}">
        <p14:creationId xmlns:p14="http://schemas.microsoft.com/office/powerpoint/2010/main" val="3930884795"/>
      </p:ext>
    </p:extLst>
  </p:cSld>
  <p:clrMap bg1="lt1" tx1="dk1" bg2="lt2" tx2="dk2" accent1="accent1" accent2="accent2" accent3="accent3" accent4="accent4" accent5="accent5" accent6="accent6" hlink="hlink" folHlink="folHlink"/>
  <p:notesStyle>
    <a:lvl1pPr marL="0" algn="l" defTabSz="2830458" rtl="0" eaLnBrk="1" latinLnBrk="0" hangingPunct="1">
      <a:defRPr sz="3715" kern="1200">
        <a:solidFill>
          <a:schemeClr val="tx1"/>
        </a:solidFill>
        <a:latin typeface="+mn-lt"/>
        <a:ea typeface="+mn-ea"/>
        <a:cs typeface="+mn-cs"/>
      </a:defRPr>
    </a:lvl1pPr>
    <a:lvl2pPr marL="1415229" algn="l" defTabSz="2830458" rtl="0" eaLnBrk="1" latinLnBrk="0" hangingPunct="1">
      <a:defRPr sz="3715" kern="1200">
        <a:solidFill>
          <a:schemeClr val="tx1"/>
        </a:solidFill>
        <a:latin typeface="+mn-lt"/>
        <a:ea typeface="+mn-ea"/>
        <a:cs typeface="+mn-cs"/>
      </a:defRPr>
    </a:lvl2pPr>
    <a:lvl3pPr marL="2830458" algn="l" defTabSz="2830458" rtl="0" eaLnBrk="1" latinLnBrk="0" hangingPunct="1">
      <a:defRPr sz="3715" kern="1200">
        <a:solidFill>
          <a:schemeClr val="tx1"/>
        </a:solidFill>
        <a:latin typeface="+mn-lt"/>
        <a:ea typeface="+mn-ea"/>
        <a:cs typeface="+mn-cs"/>
      </a:defRPr>
    </a:lvl3pPr>
    <a:lvl4pPr marL="4245686" algn="l" defTabSz="2830458" rtl="0" eaLnBrk="1" latinLnBrk="0" hangingPunct="1">
      <a:defRPr sz="3715" kern="1200">
        <a:solidFill>
          <a:schemeClr val="tx1"/>
        </a:solidFill>
        <a:latin typeface="+mn-lt"/>
        <a:ea typeface="+mn-ea"/>
        <a:cs typeface="+mn-cs"/>
      </a:defRPr>
    </a:lvl4pPr>
    <a:lvl5pPr marL="5660915" algn="l" defTabSz="2830458" rtl="0" eaLnBrk="1" latinLnBrk="0" hangingPunct="1">
      <a:defRPr sz="3715" kern="1200">
        <a:solidFill>
          <a:schemeClr val="tx1"/>
        </a:solidFill>
        <a:latin typeface="+mn-lt"/>
        <a:ea typeface="+mn-ea"/>
        <a:cs typeface="+mn-cs"/>
      </a:defRPr>
    </a:lvl5pPr>
    <a:lvl6pPr marL="7076144" algn="l" defTabSz="2830458" rtl="0" eaLnBrk="1" latinLnBrk="0" hangingPunct="1">
      <a:defRPr sz="3715" kern="1200">
        <a:solidFill>
          <a:schemeClr val="tx1"/>
        </a:solidFill>
        <a:latin typeface="+mn-lt"/>
        <a:ea typeface="+mn-ea"/>
        <a:cs typeface="+mn-cs"/>
      </a:defRPr>
    </a:lvl6pPr>
    <a:lvl7pPr marL="8491373" algn="l" defTabSz="2830458" rtl="0" eaLnBrk="1" latinLnBrk="0" hangingPunct="1">
      <a:defRPr sz="3715" kern="1200">
        <a:solidFill>
          <a:schemeClr val="tx1"/>
        </a:solidFill>
        <a:latin typeface="+mn-lt"/>
        <a:ea typeface="+mn-ea"/>
        <a:cs typeface="+mn-cs"/>
      </a:defRPr>
    </a:lvl7pPr>
    <a:lvl8pPr marL="9906602" algn="l" defTabSz="2830458" rtl="0" eaLnBrk="1" latinLnBrk="0" hangingPunct="1">
      <a:defRPr sz="3715" kern="1200">
        <a:solidFill>
          <a:schemeClr val="tx1"/>
        </a:solidFill>
        <a:latin typeface="+mn-lt"/>
        <a:ea typeface="+mn-ea"/>
        <a:cs typeface="+mn-cs"/>
      </a:defRPr>
    </a:lvl8pPr>
    <a:lvl9pPr marL="11321830" algn="l" defTabSz="2830458" rtl="0" eaLnBrk="1" latinLnBrk="0" hangingPunct="1">
      <a:defRPr sz="371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42900" y="1143000"/>
            <a:ext cx="6172200" cy="30861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156F255E-06D7-406B-847A-32407E6ED27E}" type="slidenum">
              <a:rPr lang="en-US" smtClean="0"/>
              <a:t>1</a:t>
            </a:fld>
            <a:endParaRPr lang="en-US" dirty="0"/>
          </a:p>
        </p:txBody>
      </p:sp>
    </p:spTree>
    <p:extLst>
      <p:ext uri="{BB962C8B-B14F-4D97-AF65-F5344CB8AC3E}">
        <p14:creationId xmlns:p14="http://schemas.microsoft.com/office/powerpoint/2010/main" val="5048344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914900" y="3217441"/>
            <a:ext cx="29489400" cy="6844453"/>
          </a:xfrm>
        </p:spPr>
        <p:txBody>
          <a:bodyPr anchor="b"/>
          <a:lstStyle>
            <a:lvl1pPr algn="ctr">
              <a:defRPr sz="17200"/>
            </a:lvl1pPr>
          </a:lstStyle>
          <a:p>
            <a:r>
              <a:rPr lang="en-US"/>
              <a:t>Click to edit Master title style</a:t>
            </a:r>
            <a:endParaRPr lang="en-US" dirty="0"/>
          </a:p>
        </p:txBody>
      </p:sp>
      <p:sp>
        <p:nvSpPr>
          <p:cNvPr id="3" name="Subtitle 2"/>
          <p:cNvSpPr>
            <a:spLocks noGrp="1"/>
          </p:cNvSpPr>
          <p:nvPr>
            <p:ph type="subTitle" idx="1"/>
          </p:nvPr>
        </p:nvSpPr>
        <p:spPr>
          <a:xfrm>
            <a:off x="4914900" y="10325842"/>
            <a:ext cx="29489400" cy="4746518"/>
          </a:xfrm>
        </p:spPr>
        <p:txBody>
          <a:bodyPr/>
          <a:lstStyle>
            <a:lvl1pPr marL="0" indent="0" algn="ctr">
              <a:buNone/>
              <a:defRPr sz="6880"/>
            </a:lvl1pPr>
            <a:lvl2pPr marL="1310655" indent="0" algn="ctr">
              <a:buNone/>
              <a:defRPr sz="5733"/>
            </a:lvl2pPr>
            <a:lvl3pPr marL="2621310" indent="0" algn="ctr">
              <a:buNone/>
              <a:defRPr sz="5160"/>
            </a:lvl3pPr>
            <a:lvl4pPr marL="3931966" indent="0" algn="ctr">
              <a:buNone/>
              <a:defRPr sz="4587"/>
            </a:lvl4pPr>
            <a:lvl5pPr marL="5242621" indent="0" algn="ctr">
              <a:buNone/>
              <a:defRPr sz="4587"/>
            </a:lvl5pPr>
            <a:lvl6pPr marL="6553276" indent="0" algn="ctr">
              <a:buNone/>
              <a:defRPr sz="4587"/>
            </a:lvl6pPr>
            <a:lvl7pPr marL="7863931" indent="0" algn="ctr">
              <a:buNone/>
              <a:defRPr sz="4587"/>
            </a:lvl7pPr>
            <a:lvl8pPr marL="9174587" indent="0" algn="ctr">
              <a:buNone/>
              <a:defRPr sz="4587"/>
            </a:lvl8pPr>
            <a:lvl9pPr marL="10485242" indent="0" algn="ctr">
              <a:buNone/>
              <a:defRPr sz="458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28738432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2491938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137802" y="1046692"/>
            <a:ext cx="8478203" cy="1666060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03195" y="1046692"/>
            <a:ext cx="24943118" cy="166606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119260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153046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82716" y="4901250"/>
            <a:ext cx="33912810" cy="8177846"/>
          </a:xfrm>
        </p:spPr>
        <p:txBody>
          <a:bodyPr anchor="b"/>
          <a:lstStyle>
            <a:lvl1pPr>
              <a:defRPr sz="17200"/>
            </a:lvl1pPr>
          </a:lstStyle>
          <a:p>
            <a:r>
              <a:rPr lang="en-US"/>
              <a:t>Click to edit Master title style</a:t>
            </a:r>
            <a:endParaRPr lang="en-US" dirty="0"/>
          </a:p>
        </p:txBody>
      </p:sp>
      <p:sp>
        <p:nvSpPr>
          <p:cNvPr id="3" name="Text Placeholder 2"/>
          <p:cNvSpPr>
            <a:spLocks noGrp="1"/>
          </p:cNvSpPr>
          <p:nvPr>
            <p:ph type="body" idx="1"/>
          </p:nvPr>
        </p:nvSpPr>
        <p:spPr>
          <a:xfrm>
            <a:off x="2682716" y="13156462"/>
            <a:ext cx="33912810" cy="4300536"/>
          </a:xfrm>
        </p:spPr>
        <p:txBody>
          <a:bodyPr/>
          <a:lstStyle>
            <a:lvl1pPr marL="0" indent="0">
              <a:buNone/>
              <a:defRPr sz="6880">
                <a:solidFill>
                  <a:schemeClr val="tx1">
                    <a:tint val="75000"/>
                  </a:schemeClr>
                </a:solidFill>
              </a:defRPr>
            </a:lvl1pPr>
            <a:lvl2pPr marL="1310655" indent="0">
              <a:buNone/>
              <a:defRPr sz="5733">
                <a:solidFill>
                  <a:schemeClr val="tx1">
                    <a:tint val="75000"/>
                  </a:schemeClr>
                </a:solidFill>
              </a:defRPr>
            </a:lvl2pPr>
            <a:lvl3pPr marL="2621310" indent="0">
              <a:buNone/>
              <a:defRPr sz="5160">
                <a:solidFill>
                  <a:schemeClr val="tx1">
                    <a:tint val="75000"/>
                  </a:schemeClr>
                </a:solidFill>
              </a:defRPr>
            </a:lvl3pPr>
            <a:lvl4pPr marL="3931966" indent="0">
              <a:buNone/>
              <a:defRPr sz="4587">
                <a:solidFill>
                  <a:schemeClr val="tx1">
                    <a:tint val="75000"/>
                  </a:schemeClr>
                </a:solidFill>
              </a:defRPr>
            </a:lvl4pPr>
            <a:lvl5pPr marL="5242621" indent="0">
              <a:buNone/>
              <a:defRPr sz="4587">
                <a:solidFill>
                  <a:schemeClr val="tx1">
                    <a:tint val="75000"/>
                  </a:schemeClr>
                </a:solidFill>
              </a:defRPr>
            </a:lvl5pPr>
            <a:lvl6pPr marL="6553276" indent="0">
              <a:buNone/>
              <a:defRPr sz="4587">
                <a:solidFill>
                  <a:schemeClr val="tx1">
                    <a:tint val="75000"/>
                  </a:schemeClr>
                </a:solidFill>
              </a:defRPr>
            </a:lvl6pPr>
            <a:lvl7pPr marL="7863931" indent="0">
              <a:buNone/>
              <a:defRPr sz="4587">
                <a:solidFill>
                  <a:schemeClr val="tx1">
                    <a:tint val="75000"/>
                  </a:schemeClr>
                </a:solidFill>
              </a:defRPr>
            </a:lvl7pPr>
            <a:lvl8pPr marL="9174587" indent="0">
              <a:buNone/>
              <a:defRPr sz="4587">
                <a:solidFill>
                  <a:schemeClr val="tx1">
                    <a:tint val="75000"/>
                  </a:schemeClr>
                </a:solidFill>
              </a:defRPr>
            </a:lvl8pPr>
            <a:lvl9pPr marL="10485242" indent="0">
              <a:buNone/>
              <a:defRPr sz="458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338121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03195" y="5233458"/>
            <a:ext cx="16710660" cy="124738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9905345" y="5233458"/>
            <a:ext cx="16710660" cy="124738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2268924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08316" y="1046693"/>
            <a:ext cx="33912810" cy="3799947"/>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08318" y="4819334"/>
            <a:ext cx="16633863" cy="2361881"/>
          </a:xfrm>
        </p:spPr>
        <p:txBody>
          <a:bodyPr anchor="b"/>
          <a:lstStyle>
            <a:lvl1pPr marL="0" indent="0">
              <a:buNone/>
              <a:defRPr sz="6880" b="1"/>
            </a:lvl1pPr>
            <a:lvl2pPr marL="1310655" indent="0">
              <a:buNone/>
              <a:defRPr sz="5733" b="1"/>
            </a:lvl2pPr>
            <a:lvl3pPr marL="2621310" indent="0">
              <a:buNone/>
              <a:defRPr sz="5160" b="1"/>
            </a:lvl3pPr>
            <a:lvl4pPr marL="3931966" indent="0">
              <a:buNone/>
              <a:defRPr sz="4587" b="1"/>
            </a:lvl4pPr>
            <a:lvl5pPr marL="5242621" indent="0">
              <a:buNone/>
              <a:defRPr sz="4587" b="1"/>
            </a:lvl5pPr>
            <a:lvl6pPr marL="6553276" indent="0">
              <a:buNone/>
              <a:defRPr sz="4587" b="1"/>
            </a:lvl6pPr>
            <a:lvl7pPr marL="7863931" indent="0">
              <a:buNone/>
              <a:defRPr sz="4587" b="1"/>
            </a:lvl7pPr>
            <a:lvl8pPr marL="9174587" indent="0">
              <a:buNone/>
              <a:defRPr sz="4587" b="1"/>
            </a:lvl8pPr>
            <a:lvl9pPr marL="10485242" indent="0">
              <a:buNone/>
              <a:defRPr sz="4587" b="1"/>
            </a:lvl9pPr>
          </a:lstStyle>
          <a:p>
            <a:pPr lvl="0"/>
            <a:r>
              <a:rPr lang="en-US"/>
              <a:t>Click to edit Master text styles</a:t>
            </a:r>
          </a:p>
        </p:txBody>
      </p:sp>
      <p:sp>
        <p:nvSpPr>
          <p:cNvPr id="4" name="Content Placeholder 3"/>
          <p:cNvSpPr>
            <a:spLocks noGrp="1"/>
          </p:cNvSpPr>
          <p:nvPr>
            <p:ph sz="half" idx="2"/>
          </p:nvPr>
        </p:nvSpPr>
        <p:spPr>
          <a:xfrm>
            <a:off x="2708318" y="7181215"/>
            <a:ext cx="16633863" cy="10562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9905345" y="4819334"/>
            <a:ext cx="16715781" cy="2361881"/>
          </a:xfrm>
        </p:spPr>
        <p:txBody>
          <a:bodyPr anchor="b"/>
          <a:lstStyle>
            <a:lvl1pPr marL="0" indent="0">
              <a:buNone/>
              <a:defRPr sz="6880" b="1"/>
            </a:lvl1pPr>
            <a:lvl2pPr marL="1310655" indent="0">
              <a:buNone/>
              <a:defRPr sz="5733" b="1"/>
            </a:lvl2pPr>
            <a:lvl3pPr marL="2621310" indent="0">
              <a:buNone/>
              <a:defRPr sz="5160" b="1"/>
            </a:lvl3pPr>
            <a:lvl4pPr marL="3931966" indent="0">
              <a:buNone/>
              <a:defRPr sz="4587" b="1"/>
            </a:lvl4pPr>
            <a:lvl5pPr marL="5242621" indent="0">
              <a:buNone/>
              <a:defRPr sz="4587" b="1"/>
            </a:lvl5pPr>
            <a:lvl6pPr marL="6553276" indent="0">
              <a:buNone/>
              <a:defRPr sz="4587" b="1"/>
            </a:lvl6pPr>
            <a:lvl7pPr marL="7863931" indent="0">
              <a:buNone/>
              <a:defRPr sz="4587" b="1"/>
            </a:lvl7pPr>
            <a:lvl8pPr marL="9174587" indent="0">
              <a:buNone/>
              <a:defRPr sz="4587" b="1"/>
            </a:lvl8pPr>
            <a:lvl9pPr marL="10485242" indent="0">
              <a:buNone/>
              <a:defRPr sz="4587" b="1"/>
            </a:lvl9pPr>
          </a:lstStyle>
          <a:p>
            <a:pPr lvl="0"/>
            <a:r>
              <a:rPr lang="en-US"/>
              <a:t>Click to edit Master text styles</a:t>
            </a:r>
          </a:p>
        </p:txBody>
      </p:sp>
      <p:sp>
        <p:nvSpPr>
          <p:cNvPr id="6" name="Content Placeholder 5"/>
          <p:cNvSpPr>
            <a:spLocks noGrp="1"/>
          </p:cNvSpPr>
          <p:nvPr>
            <p:ph sz="quarter" idx="4"/>
          </p:nvPr>
        </p:nvSpPr>
        <p:spPr>
          <a:xfrm>
            <a:off x="19905345" y="7181215"/>
            <a:ext cx="16715781" cy="10562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4072905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449041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2754591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08318" y="1310640"/>
            <a:ext cx="12681464" cy="4587240"/>
          </a:xfrm>
        </p:spPr>
        <p:txBody>
          <a:bodyPr anchor="b"/>
          <a:lstStyle>
            <a:lvl1pPr>
              <a:defRPr sz="9173"/>
            </a:lvl1pPr>
          </a:lstStyle>
          <a:p>
            <a:r>
              <a:rPr lang="en-US"/>
              <a:t>Click to edit Master title style</a:t>
            </a:r>
            <a:endParaRPr lang="en-US" dirty="0"/>
          </a:p>
        </p:txBody>
      </p:sp>
      <p:sp>
        <p:nvSpPr>
          <p:cNvPr id="3" name="Content Placeholder 2"/>
          <p:cNvSpPr>
            <a:spLocks noGrp="1"/>
          </p:cNvSpPr>
          <p:nvPr>
            <p:ph idx="1"/>
          </p:nvPr>
        </p:nvSpPr>
        <p:spPr>
          <a:xfrm>
            <a:off x="16715781" y="2830620"/>
            <a:ext cx="19905345" cy="13971058"/>
          </a:xfrm>
        </p:spPr>
        <p:txBody>
          <a:bodyPr/>
          <a:lstStyle>
            <a:lvl1pPr>
              <a:defRPr sz="9173"/>
            </a:lvl1pPr>
            <a:lvl2pPr>
              <a:defRPr sz="8027"/>
            </a:lvl2pPr>
            <a:lvl3pPr>
              <a:defRPr sz="6880"/>
            </a:lvl3pPr>
            <a:lvl4pPr>
              <a:defRPr sz="5733"/>
            </a:lvl4pPr>
            <a:lvl5pPr>
              <a:defRPr sz="5733"/>
            </a:lvl5pPr>
            <a:lvl6pPr>
              <a:defRPr sz="5733"/>
            </a:lvl6pPr>
            <a:lvl7pPr>
              <a:defRPr sz="5733"/>
            </a:lvl7pPr>
            <a:lvl8pPr>
              <a:defRPr sz="5733"/>
            </a:lvl8pPr>
            <a:lvl9pPr>
              <a:defRPr sz="57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08318" y="5897880"/>
            <a:ext cx="12681464" cy="10926552"/>
          </a:xfrm>
        </p:spPr>
        <p:txBody>
          <a:bodyPr/>
          <a:lstStyle>
            <a:lvl1pPr marL="0" indent="0">
              <a:buNone/>
              <a:defRPr sz="4587"/>
            </a:lvl1pPr>
            <a:lvl2pPr marL="1310655" indent="0">
              <a:buNone/>
              <a:defRPr sz="4013"/>
            </a:lvl2pPr>
            <a:lvl3pPr marL="2621310" indent="0">
              <a:buNone/>
              <a:defRPr sz="3440"/>
            </a:lvl3pPr>
            <a:lvl4pPr marL="3931966" indent="0">
              <a:buNone/>
              <a:defRPr sz="2867"/>
            </a:lvl4pPr>
            <a:lvl5pPr marL="5242621" indent="0">
              <a:buNone/>
              <a:defRPr sz="2867"/>
            </a:lvl5pPr>
            <a:lvl6pPr marL="6553276" indent="0">
              <a:buNone/>
              <a:defRPr sz="2867"/>
            </a:lvl6pPr>
            <a:lvl7pPr marL="7863931" indent="0">
              <a:buNone/>
              <a:defRPr sz="2867"/>
            </a:lvl7pPr>
            <a:lvl8pPr marL="9174587" indent="0">
              <a:buNone/>
              <a:defRPr sz="2867"/>
            </a:lvl8pPr>
            <a:lvl9pPr marL="10485242" indent="0">
              <a:buNone/>
              <a:defRPr sz="2867"/>
            </a:lvl9pPr>
          </a:lstStyle>
          <a:p>
            <a:pPr lvl="0"/>
            <a:r>
              <a:rPr lang="en-US"/>
              <a:t>Click to edit Master text styles</a:t>
            </a:r>
          </a:p>
        </p:txBody>
      </p:sp>
      <p:sp>
        <p:nvSpPr>
          <p:cNvPr id="5" name="Date Placeholder 4"/>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2842958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08318" y="1310640"/>
            <a:ext cx="12681464" cy="4587240"/>
          </a:xfrm>
        </p:spPr>
        <p:txBody>
          <a:bodyPr anchor="b"/>
          <a:lstStyle>
            <a:lvl1pPr>
              <a:defRPr sz="9173"/>
            </a:lvl1pPr>
          </a:lstStyle>
          <a:p>
            <a:r>
              <a:rPr lang="en-US"/>
              <a:t>Click to edit Master title style</a:t>
            </a:r>
            <a:endParaRPr lang="en-US" dirty="0"/>
          </a:p>
        </p:txBody>
      </p:sp>
      <p:sp>
        <p:nvSpPr>
          <p:cNvPr id="3" name="Picture Placeholder 2"/>
          <p:cNvSpPr>
            <a:spLocks noGrp="1" noChangeAspect="1"/>
          </p:cNvSpPr>
          <p:nvPr>
            <p:ph type="pic" idx="1"/>
          </p:nvPr>
        </p:nvSpPr>
        <p:spPr>
          <a:xfrm>
            <a:off x="16715781" y="2830620"/>
            <a:ext cx="19905345" cy="13971058"/>
          </a:xfrm>
        </p:spPr>
        <p:txBody>
          <a:bodyPr anchor="t"/>
          <a:lstStyle>
            <a:lvl1pPr marL="0" indent="0">
              <a:buNone/>
              <a:defRPr sz="9173"/>
            </a:lvl1pPr>
            <a:lvl2pPr marL="1310655" indent="0">
              <a:buNone/>
              <a:defRPr sz="8027"/>
            </a:lvl2pPr>
            <a:lvl3pPr marL="2621310" indent="0">
              <a:buNone/>
              <a:defRPr sz="6880"/>
            </a:lvl3pPr>
            <a:lvl4pPr marL="3931966" indent="0">
              <a:buNone/>
              <a:defRPr sz="5733"/>
            </a:lvl4pPr>
            <a:lvl5pPr marL="5242621" indent="0">
              <a:buNone/>
              <a:defRPr sz="5733"/>
            </a:lvl5pPr>
            <a:lvl6pPr marL="6553276" indent="0">
              <a:buNone/>
              <a:defRPr sz="5733"/>
            </a:lvl6pPr>
            <a:lvl7pPr marL="7863931" indent="0">
              <a:buNone/>
              <a:defRPr sz="5733"/>
            </a:lvl7pPr>
            <a:lvl8pPr marL="9174587" indent="0">
              <a:buNone/>
              <a:defRPr sz="5733"/>
            </a:lvl8pPr>
            <a:lvl9pPr marL="10485242" indent="0">
              <a:buNone/>
              <a:defRPr sz="5733"/>
            </a:lvl9pPr>
          </a:lstStyle>
          <a:p>
            <a:r>
              <a:rPr lang="en-US"/>
              <a:t>Click icon to add picture</a:t>
            </a:r>
            <a:endParaRPr lang="en-US" dirty="0"/>
          </a:p>
        </p:txBody>
      </p:sp>
      <p:sp>
        <p:nvSpPr>
          <p:cNvPr id="4" name="Text Placeholder 3"/>
          <p:cNvSpPr>
            <a:spLocks noGrp="1"/>
          </p:cNvSpPr>
          <p:nvPr>
            <p:ph type="body" sz="half" idx="2"/>
          </p:nvPr>
        </p:nvSpPr>
        <p:spPr>
          <a:xfrm>
            <a:off x="2708318" y="5897880"/>
            <a:ext cx="12681464" cy="10926552"/>
          </a:xfrm>
        </p:spPr>
        <p:txBody>
          <a:bodyPr/>
          <a:lstStyle>
            <a:lvl1pPr marL="0" indent="0">
              <a:buNone/>
              <a:defRPr sz="4587"/>
            </a:lvl1pPr>
            <a:lvl2pPr marL="1310655" indent="0">
              <a:buNone/>
              <a:defRPr sz="4013"/>
            </a:lvl2pPr>
            <a:lvl3pPr marL="2621310" indent="0">
              <a:buNone/>
              <a:defRPr sz="3440"/>
            </a:lvl3pPr>
            <a:lvl4pPr marL="3931966" indent="0">
              <a:buNone/>
              <a:defRPr sz="2867"/>
            </a:lvl4pPr>
            <a:lvl5pPr marL="5242621" indent="0">
              <a:buNone/>
              <a:defRPr sz="2867"/>
            </a:lvl5pPr>
            <a:lvl6pPr marL="6553276" indent="0">
              <a:buNone/>
              <a:defRPr sz="2867"/>
            </a:lvl6pPr>
            <a:lvl7pPr marL="7863931" indent="0">
              <a:buNone/>
              <a:defRPr sz="2867"/>
            </a:lvl7pPr>
            <a:lvl8pPr marL="9174587" indent="0">
              <a:buNone/>
              <a:defRPr sz="2867"/>
            </a:lvl8pPr>
            <a:lvl9pPr marL="10485242" indent="0">
              <a:buNone/>
              <a:defRPr sz="2867"/>
            </a:lvl9pPr>
          </a:lstStyle>
          <a:p>
            <a:pPr lvl="0"/>
            <a:r>
              <a:rPr lang="en-US"/>
              <a:t>Click to edit Master text styles</a:t>
            </a:r>
          </a:p>
        </p:txBody>
      </p:sp>
      <p:sp>
        <p:nvSpPr>
          <p:cNvPr id="5" name="Date Placeholder 4"/>
          <p:cNvSpPr>
            <a:spLocks noGrp="1"/>
          </p:cNvSpPr>
          <p:nvPr>
            <p:ph type="dt" sz="half" idx="10"/>
          </p:nvPr>
        </p:nvSpPr>
        <p:spPr/>
        <p:txBody>
          <a:bodyPr/>
          <a:lstStyle/>
          <a:p>
            <a:fld id="{3726F252-101E-4C02-842D-704390DEB8FA}" type="datetimeFigureOut">
              <a:rPr lang="en-US" smtClean="0"/>
              <a:t>3/3/2025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80D1AB9-CBB7-4F5A-9929-342E5A4A69A3}" type="slidenum">
              <a:rPr lang="en-US" smtClean="0"/>
              <a:t>‹#›</a:t>
            </a:fld>
            <a:endParaRPr lang="en-US" dirty="0"/>
          </a:p>
        </p:txBody>
      </p:sp>
    </p:spTree>
    <p:extLst>
      <p:ext uri="{BB962C8B-B14F-4D97-AF65-F5344CB8AC3E}">
        <p14:creationId xmlns:p14="http://schemas.microsoft.com/office/powerpoint/2010/main" val="37039386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03195" y="1046693"/>
            <a:ext cx="33912810" cy="379994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03195" y="5233458"/>
            <a:ext cx="33912810" cy="124738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03195" y="18221538"/>
            <a:ext cx="8846820" cy="1046692"/>
          </a:xfrm>
          <a:prstGeom prst="rect">
            <a:avLst/>
          </a:prstGeom>
        </p:spPr>
        <p:txBody>
          <a:bodyPr vert="horz" lIns="91440" tIns="45720" rIns="91440" bIns="45720" rtlCol="0" anchor="ctr"/>
          <a:lstStyle>
            <a:lvl1pPr algn="l">
              <a:defRPr sz="3440">
                <a:solidFill>
                  <a:schemeClr val="tx1">
                    <a:tint val="75000"/>
                  </a:schemeClr>
                </a:solidFill>
              </a:defRPr>
            </a:lvl1pPr>
          </a:lstStyle>
          <a:p>
            <a:fld id="{3726F252-101E-4C02-842D-704390DEB8FA}" type="datetimeFigureOut">
              <a:rPr lang="en-US" smtClean="0"/>
              <a:t>3/3/2025</a:t>
            </a:fld>
            <a:endParaRPr lang="en-US" dirty="0"/>
          </a:p>
        </p:txBody>
      </p:sp>
      <p:sp>
        <p:nvSpPr>
          <p:cNvPr id="5" name="Footer Placeholder 4"/>
          <p:cNvSpPr>
            <a:spLocks noGrp="1"/>
          </p:cNvSpPr>
          <p:nvPr>
            <p:ph type="ftr" sz="quarter" idx="3"/>
          </p:nvPr>
        </p:nvSpPr>
        <p:spPr>
          <a:xfrm>
            <a:off x="13024485" y="18221538"/>
            <a:ext cx="13270230" cy="1046692"/>
          </a:xfrm>
          <a:prstGeom prst="rect">
            <a:avLst/>
          </a:prstGeom>
        </p:spPr>
        <p:txBody>
          <a:bodyPr vert="horz" lIns="91440" tIns="45720" rIns="91440" bIns="45720" rtlCol="0" anchor="ctr"/>
          <a:lstStyle>
            <a:lvl1pPr algn="ctr">
              <a:defRPr sz="344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7769185" y="18221538"/>
            <a:ext cx="8846820" cy="1046692"/>
          </a:xfrm>
          <a:prstGeom prst="rect">
            <a:avLst/>
          </a:prstGeom>
        </p:spPr>
        <p:txBody>
          <a:bodyPr vert="horz" lIns="91440" tIns="45720" rIns="91440" bIns="45720" rtlCol="0" anchor="ctr"/>
          <a:lstStyle>
            <a:lvl1pPr algn="r">
              <a:defRPr sz="3440">
                <a:solidFill>
                  <a:schemeClr val="tx1">
                    <a:tint val="75000"/>
                  </a:schemeClr>
                </a:solidFill>
              </a:defRPr>
            </a:lvl1pPr>
          </a:lstStyle>
          <a:p>
            <a:fld id="{180D1AB9-CBB7-4F5A-9929-342E5A4A69A3}" type="slidenum">
              <a:rPr lang="en-US" smtClean="0"/>
              <a:t>‹#›</a:t>
            </a:fld>
            <a:endParaRPr lang="en-US" dirty="0"/>
          </a:p>
        </p:txBody>
      </p:sp>
    </p:spTree>
    <p:extLst>
      <p:ext uri="{BB962C8B-B14F-4D97-AF65-F5344CB8AC3E}">
        <p14:creationId xmlns:p14="http://schemas.microsoft.com/office/powerpoint/2010/main" val="141425629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621310" rtl="0" eaLnBrk="1" latinLnBrk="0" hangingPunct="1">
        <a:lnSpc>
          <a:spcPct val="90000"/>
        </a:lnSpc>
        <a:spcBef>
          <a:spcPct val="0"/>
        </a:spcBef>
        <a:buNone/>
        <a:defRPr sz="12613" kern="1200">
          <a:solidFill>
            <a:schemeClr val="tx1"/>
          </a:solidFill>
          <a:latin typeface="+mj-lt"/>
          <a:ea typeface="+mj-ea"/>
          <a:cs typeface="+mj-cs"/>
        </a:defRPr>
      </a:lvl1pPr>
    </p:titleStyle>
    <p:bodyStyle>
      <a:lvl1pPr marL="655328" indent="-655328" algn="l" defTabSz="2621310" rtl="0" eaLnBrk="1" latinLnBrk="0" hangingPunct="1">
        <a:lnSpc>
          <a:spcPct val="90000"/>
        </a:lnSpc>
        <a:spcBef>
          <a:spcPts val="2867"/>
        </a:spcBef>
        <a:buFont typeface="Arial" panose="020B0604020202020204" pitchFamily="34" charset="0"/>
        <a:buChar char="•"/>
        <a:defRPr sz="8027" kern="1200">
          <a:solidFill>
            <a:schemeClr val="tx1"/>
          </a:solidFill>
          <a:latin typeface="+mn-lt"/>
          <a:ea typeface="+mn-ea"/>
          <a:cs typeface="+mn-cs"/>
        </a:defRPr>
      </a:lvl1pPr>
      <a:lvl2pPr marL="1965983" indent="-655328" algn="l" defTabSz="2621310" rtl="0" eaLnBrk="1" latinLnBrk="0" hangingPunct="1">
        <a:lnSpc>
          <a:spcPct val="90000"/>
        </a:lnSpc>
        <a:spcBef>
          <a:spcPts val="1433"/>
        </a:spcBef>
        <a:buFont typeface="Arial" panose="020B0604020202020204" pitchFamily="34" charset="0"/>
        <a:buChar char="•"/>
        <a:defRPr sz="6880" kern="1200">
          <a:solidFill>
            <a:schemeClr val="tx1"/>
          </a:solidFill>
          <a:latin typeface="+mn-lt"/>
          <a:ea typeface="+mn-ea"/>
          <a:cs typeface="+mn-cs"/>
        </a:defRPr>
      </a:lvl2pPr>
      <a:lvl3pPr marL="3276638" indent="-655328" algn="l" defTabSz="2621310" rtl="0" eaLnBrk="1" latinLnBrk="0" hangingPunct="1">
        <a:lnSpc>
          <a:spcPct val="90000"/>
        </a:lnSpc>
        <a:spcBef>
          <a:spcPts val="1433"/>
        </a:spcBef>
        <a:buFont typeface="Arial" panose="020B0604020202020204" pitchFamily="34" charset="0"/>
        <a:buChar char="•"/>
        <a:defRPr sz="5733" kern="1200">
          <a:solidFill>
            <a:schemeClr val="tx1"/>
          </a:solidFill>
          <a:latin typeface="+mn-lt"/>
          <a:ea typeface="+mn-ea"/>
          <a:cs typeface="+mn-cs"/>
        </a:defRPr>
      </a:lvl3pPr>
      <a:lvl4pPr marL="4587293"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4pPr>
      <a:lvl5pPr marL="5897949"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5pPr>
      <a:lvl6pPr marL="7208604"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6pPr>
      <a:lvl7pPr marL="8519259"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7pPr>
      <a:lvl8pPr marL="9829914"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8pPr>
      <a:lvl9pPr marL="11140570" indent="-655328" algn="l" defTabSz="2621310" rtl="0" eaLnBrk="1" latinLnBrk="0" hangingPunct="1">
        <a:lnSpc>
          <a:spcPct val="90000"/>
        </a:lnSpc>
        <a:spcBef>
          <a:spcPts val="1433"/>
        </a:spcBef>
        <a:buFont typeface="Arial" panose="020B0604020202020204" pitchFamily="34" charset="0"/>
        <a:buChar char="•"/>
        <a:defRPr sz="5160" kern="1200">
          <a:solidFill>
            <a:schemeClr val="tx1"/>
          </a:solidFill>
          <a:latin typeface="+mn-lt"/>
          <a:ea typeface="+mn-ea"/>
          <a:cs typeface="+mn-cs"/>
        </a:defRPr>
      </a:lvl9pPr>
    </p:bodyStyle>
    <p:otherStyle>
      <a:defPPr>
        <a:defRPr lang="en-US"/>
      </a:defPPr>
      <a:lvl1pPr marL="0" algn="l" defTabSz="2621310" rtl="0" eaLnBrk="1" latinLnBrk="0" hangingPunct="1">
        <a:defRPr sz="5160" kern="1200">
          <a:solidFill>
            <a:schemeClr val="tx1"/>
          </a:solidFill>
          <a:latin typeface="+mn-lt"/>
          <a:ea typeface="+mn-ea"/>
          <a:cs typeface="+mn-cs"/>
        </a:defRPr>
      </a:lvl1pPr>
      <a:lvl2pPr marL="1310655" algn="l" defTabSz="2621310" rtl="0" eaLnBrk="1" latinLnBrk="0" hangingPunct="1">
        <a:defRPr sz="5160" kern="1200">
          <a:solidFill>
            <a:schemeClr val="tx1"/>
          </a:solidFill>
          <a:latin typeface="+mn-lt"/>
          <a:ea typeface="+mn-ea"/>
          <a:cs typeface="+mn-cs"/>
        </a:defRPr>
      </a:lvl2pPr>
      <a:lvl3pPr marL="2621310" algn="l" defTabSz="2621310" rtl="0" eaLnBrk="1" latinLnBrk="0" hangingPunct="1">
        <a:defRPr sz="5160" kern="1200">
          <a:solidFill>
            <a:schemeClr val="tx1"/>
          </a:solidFill>
          <a:latin typeface="+mn-lt"/>
          <a:ea typeface="+mn-ea"/>
          <a:cs typeface="+mn-cs"/>
        </a:defRPr>
      </a:lvl3pPr>
      <a:lvl4pPr marL="3931966" algn="l" defTabSz="2621310" rtl="0" eaLnBrk="1" latinLnBrk="0" hangingPunct="1">
        <a:defRPr sz="5160" kern="1200">
          <a:solidFill>
            <a:schemeClr val="tx1"/>
          </a:solidFill>
          <a:latin typeface="+mn-lt"/>
          <a:ea typeface="+mn-ea"/>
          <a:cs typeface="+mn-cs"/>
        </a:defRPr>
      </a:lvl4pPr>
      <a:lvl5pPr marL="5242621" algn="l" defTabSz="2621310" rtl="0" eaLnBrk="1" latinLnBrk="0" hangingPunct="1">
        <a:defRPr sz="5160" kern="1200">
          <a:solidFill>
            <a:schemeClr val="tx1"/>
          </a:solidFill>
          <a:latin typeface="+mn-lt"/>
          <a:ea typeface="+mn-ea"/>
          <a:cs typeface="+mn-cs"/>
        </a:defRPr>
      </a:lvl5pPr>
      <a:lvl6pPr marL="6553276" algn="l" defTabSz="2621310" rtl="0" eaLnBrk="1" latinLnBrk="0" hangingPunct="1">
        <a:defRPr sz="5160" kern="1200">
          <a:solidFill>
            <a:schemeClr val="tx1"/>
          </a:solidFill>
          <a:latin typeface="+mn-lt"/>
          <a:ea typeface="+mn-ea"/>
          <a:cs typeface="+mn-cs"/>
        </a:defRPr>
      </a:lvl6pPr>
      <a:lvl7pPr marL="7863931" algn="l" defTabSz="2621310" rtl="0" eaLnBrk="1" latinLnBrk="0" hangingPunct="1">
        <a:defRPr sz="5160" kern="1200">
          <a:solidFill>
            <a:schemeClr val="tx1"/>
          </a:solidFill>
          <a:latin typeface="+mn-lt"/>
          <a:ea typeface="+mn-ea"/>
          <a:cs typeface="+mn-cs"/>
        </a:defRPr>
      </a:lvl7pPr>
      <a:lvl8pPr marL="9174587" algn="l" defTabSz="2621310" rtl="0" eaLnBrk="1" latinLnBrk="0" hangingPunct="1">
        <a:defRPr sz="5160" kern="1200">
          <a:solidFill>
            <a:schemeClr val="tx1"/>
          </a:solidFill>
          <a:latin typeface="+mn-lt"/>
          <a:ea typeface="+mn-ea"/>
          <a:cs typeface="+mn-cs"/>
        </a:defRPr>
      </a:lvl8pPr>
      <a:lvl9pPr marL="10485242" algn="l" defTabSz="2621310" rtl="0" eaLnBrk="1" latinLnBrk="0" hangingPunct="1">
        <a:defRPr sz="51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10" Type="http://schemas.openxmlformats.org/officeDocument/2006/relationships/image" Target="../media/image7.png"/><Relationship Id="rId4" Type="http://schemas.openxmlformats.org/officeDocument/2006/relationships/image" Target="../media/image2.png"/><Relationship Id="rId9"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4737401-4C3F-E1FF-E1E3-748856D58C25}"/>
              </a:ext>
            </a:extLst>
          </p:cNvPr>
          <p:cNvPicPr>
            <a:picLocks noChangeAspect="1"/>
          </p:cNvPicPr>
          <p:nvPr/>
        </p:nvPicPr>
        <p:blipFill>
          <a:blip r:embed="rId3"/>
          <a:stretch>
            <a:fillRect/>
          </a:stretch>
        </p:blipFill>
        <p:spPr>
          <a:xfrm>
            <a:off x="21882420" y="12509249"/>
            <a:ext cx="2278013" cy="2550657"/>
          </a:xfrm>
          <a:prstGeom prst="rect">
            <a:avLst/>
          </a:prstGeom>
        </p:spPr>
      </p:pic>
      <p:sp>
        <p:nvSpPr>
          <p:cNvPr id="4" name="TextBox 3">
            <a:extLst>
              <a:ext uri="{FF2B5EF4-FFF2-40B4-BE49-F238E27FC236}">
                <a16:creationId xmlns:a16="http://schemas.microsoft.com/office/drawing/2014/main" id="{C4DC2169-39F9-21AC-16D3-B25599543056}"/>
              </a:ext>
            </a:extLst>
          </p:cNvPr>
          <p:cNvSpPr txBox="1"/>
          <p:nvPr/>
        </p:nvSpPr>
        <p:spPr>
          <a:xfrm>
            <a:off x="-1409021" y="682591"/>
            <a:ext cx="41527635" cy="1236583"/>
          </a:xfrm>
          <a:prstGeom prst="rect">
            <a:avLst/>
          </a:prstGeom>
          <a:noFill/>
        </p:spPr>
        <p:txBody>
          <a:bodyPr wrap="square" lIns="85434" tIns="42717" rIns="85434" bIns="42717" anchor="t">
            <a:spAutoFit/>
          </a:bodyPr>
          <a:lstStyle/>
          <a:p>
            <a:pPr algn="ctr"/>
            <a:r>
              <a:rPr lang="en-US" sz="7475" b="1" dirty="0">
                <a:latin typeface="Arial" panose="020B0604020202020204" pitchFamily="34" charset="0"/>
                <a:cs typeface="Arial" panose="020B0604020202020204" pitchFamily="34" charset="0"/>
              </a:rPr>
              <a:t>Evaluation of LLM-based and Manual Approaches for Biomarker Data Extraction</a:t>
            </a:r>
          </a:p>
        </p:txBody>
      </p:sp>
      <p:sp>
        <p:nvSpPr>
          <p:cNvPr id="9" name="TextBox 8">
            <a:extLst>
              <a:ext uri="{FF2B5EF4-FFF2-40B4-BE49-F238E27FC236}">
                <a16:creationId xmlns:a16="http://schemas.microsoft.com/office/drawing/2014/main" id="{5FC2A2EE-387F-78D2-63CD-5FB37A0FC641}"/>
              </a:ext>
            </a:extLst>
          </p:cNvPr>
          <p:cNvSpPr txBox="1"/>
          <p:nvPr/>
        </p:nvSpPr>
        <p:spPr>
          <a:xfrm>
            <a:off x="5420190" y="2230331"/>
            <a:ext cx="26505993" cy="1846045"/>
          </a:xfrm>
          <a:prstGeom prst="rect">
            <a:avLst/>
          </a:prstGeom>
          <a:noFill/>
        </p:spPr>
        <p:txBody>
          <a:bodyPr wrap="square" lIns="85434" tIns="42717" rIns="85434" bIns="42717" anchor="t">
            <a:spAutoFit/>
          </a:bodyPr>
          <a:lstStyle/>
          <a:p>
            <a:pPr algn="ctr"/>
            <a:r>
              <a:rPr lang="en-US" sz="4111" dirty="0">
                <a:latin typeface="Arial" panose="020B0604020202020204" pitchFamily="34" charset="0"/>
                <a:ea typeface="Times New Roman" panose="02020603050405020304" pitchFamily="18" charset="0"/>
                <a:cs typeface="Arial" panose="020B0604020202020204" pitchFamily="34" charset="0"/>
              </a:rPr>
              <a:t>Oleg Stroganov</a:t>
            </a:r>
            <a:r>
              <a:rPr lang="en-US" sz="4111" baseline="40000" dirty="0">
                <a:latin typeface="Arial" panose="020B0604020202020204" pitchFamily="34" charset="0"/>
                <a:ea typeface="Times New Roman" panose="02020603050405020304" pitchFamily="18" charset="0"/>
                <a:cs typeface="Arial" panose="020B0604020202020204" pitchFamily="34" charset="0"/>
              </a:rPr>
              <a:t>1</a:t>
            </a:r>
            <a:r>
              <a:rPr lang="en-US" sz="4111" dirty="0">
                <a:latin typeface="Arial" panose="020B0604020202020204" pitchFamily="34" charset="0"/>
                <a:ea typeface="Times New Roman" panose="02020603050405020304" pitchFamily="18" charset="0"/>
                <a:cs typeface="Arial" panose="020B0604020202020204" pitchFamily="34" charset="0"/>
              </a:rPr>
              <a:t>, Bing Zhou</a:t>
            </a:r>
            <a:r>
              <a:rPr lang="en-US" sz="4111" baseline="40000" dirty="0">
                <a:latin typeface="Arial" panose="020B0604020202020204" pitchFamily="34" charset="0"/>
                <a:cs typeface="Arial" panose="020B0604020202020204" pitchFamily="34" charset="0"/>
              </a:rPr>
              <a:t>1</a:t>
            </a:r>
            <a:r>
              <a:rPr lang="en-US" sz="4111" dirty="0">
                <a:latin typeface="Arial" panose="020B0604020202020204" pitchFamily="34" charset="0"/>
                <a:ea typeface="Times New Roman" panose="02020603050405020304" pitchFamily="18" charset="0"/>
                <a:cs typeface="Arial" panose="020B0604020202020204" pitchFamily="34" charset="0"/>
              </a:rPr>
              <a:t>, Kelly Shipkowski</a:t>
            </a:r>
            <a:r>
              <a:rPr lang="en-US" sz="4111" baseline="40000" dirty="0">
                <a:latin typeface="Arial" panose="020B0604020202020204" pitchFamily="34" charset="0"/>
                <a:cs typeface="Arial" panose="020B0604020202020204" pitchFamily="34" charset="0"/>
              </a:rPr>
              <a:t>2</a:t>
            </a:r>
            <a:r>
              <a:rPr lang="en-US" sz="4111" dirty="0">
                <a:latin typeface="Arial" panose="020B0604020202020204" pitchFamily="34" charset="0"/>
                <a:ea typeface="Times New Roman" panose="02020603050405020304" pitchFamily="18" charset="0"/>
                <a:cs typeface="Arial" panose="020B0604020202020204" pitchFamily="34" charset="0"/>
              </a:rPr>
              <a:t>, Scott S. Auerbach</a:t>
            </a:r>
            <a:r>
              <a:rPr lang="en-US" sz="4111" baseline="40000" dirty="0">
                <a:latin typeface="Arial" panose="020B0604020202020204" pitchFamily="34" charset="0"/>
                <a:cs typeface="Arial" panose="020B0604020202020204" pitchFamily="34" charset="0"/>
              </a:rPr>
              <a:t>2</a:t>
            </a:r>
          </a:p>
          <a:p>
            <a:pPr algn="ctr">
              <a:spcBef>
                <a:spcPts val="1121"/>
              </a:spcBef>
            </a:pPr>
            <a:r>
              <a:rPr lang="en-US" sz="2676" i="1" baseline="30000" dirty="0">
                <a:latin typeface="Arial" panose="020B0604020202020204" pitchFamily="34" charset="0"/>
                <a:ea typeface="Times New Roman" panose="02020603050405020304" pitchFamily="18" charset="0"/>
                <a:cs typeface="Arial" panose="020B0604020202020204" pitchFamily="34" charset="0"/>
              </a:rPr>
              <a:t>1</a:t>
            </a:r>
            <a:r>
              <a:rPr lang="en-US" sz="2676" i="1" dirty="0">
                <a:latin typeface="Arial" panose="020B0604020202020204" pitchFamily="34" charset="0"/>
                <a:ea typeface="Times New Roman" panose="02020603050405020304" pitchFamily="18" charset="0"/>
                <a:cs typeface="Arial" panose="020B0604020202020204" pitchFamily="34" charset="0"/>
              </a:rPr>
              <a:t> Rancho BioSciences, PO Box 7208, Rancho Santa Fe, CA 92067 </a:t>
            </a:r>
          </a:p>
          <a:p>
            <a:pPr algn="ctr">
              <a:lnSpc>
                <a:spcPct val="115000"/>
              </a:lnSpc>
              <a:spcBef>
                <a:spcPts val="1121"/>
              </a:spcBef>
              <a:spcAft>
                <a:spcPts val="280"/>
              </a:spcAft>
            </a:pPr>
            <a:r>
              <a:rPr lang="en-US" sz="2676" i="1" baseline="30000" dirty="0">
                <a:latin typeface="Arial" panose="020B0604020202020204" pitchFamily="34" charset="0"/>
                <a:ea typeface="Times New Roman" panose="02020603050405020304" pitchFamily="18" charset="0"/>
                <a:cs typeface="Arial" panose="020B0604020202020204" pitchFamily="34" charset="0"/>
              </a:rPr>
              <a:t>2</a:t>
            </a:r>
            <a:r>
              <a:rPr lang="en-US" sz="2676" i="1" dirty="0">
                <a:latin typeface="Arial" panose="020B0604020202020204" pitchFamily="34" charset="0"/>
                <a:ea typeface="Times New Roman" panose="02020603050405020304" pitchFamily="18" charset="0"/>
                <a:cs typeface="Arial" panose="020B0604020202020204" pitchFamily="34" charset="0"/>
              </a:rPr>
              <a:t> Division of Translational Toxicology, NIEHS, RTP, NC 27709</a:t>
            </a:r>
            <a:endParaRPr lang="en-US" sz="2676" b="1" dirty="0">
              <a:latin typeface="Arial" panose="020B0604020202020204" pitchFamily="34" charset="0"/>
              <a:cs typeface="Arial" panose="020B0604020202020204" pitchFamily="34" charset="0"/>
            </a:endParaRPr>
          </a:p>
        </p:txBody>
      </p:sp>
      <p:pic>
        <p:nvPicPr>
          <p:cNvPr id="19" name="Graphic 18">
            <a:extLst>
              <a:ext uri="{FF2B5EF4-FFF2-40B4-BE49-F238E27FC236}">
                <a16:creationId xmlns:a16="http://schemas.microsoft.com/office/drawing/2014/main" id="{A071619C-A89B-F787-B74D-673F64F8D7B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25733" y="2343702"/>
            <a:ext cx="7723172" cy="811870"/>
          </a:xfrm>
          <a:prstGeom prst="rect">
            <a:avLst/>
          </a:prstGeom>
        </p:spPr>
      </p:pic>
      <p:pic>
        <p:nvPicPr>
          <p:cNvPr id="20" name="Picture 19">
            <a:extLst>
              <a:ext uri="{FF2B5EF4-FFF2-40B4-BE49-F238E27FC236}">
                <a16:creationId xmlns:a16="http://schemas.microsoft.com/office/drawing/2014/main" id="{4E962A4D-23CC-6A46-CC92-95E59FD4A2EA}"/>
              </a:ext>
            </a:extLst>
          </p:cNvPr>
          <p:cNvPicPr>
            <a:picLocks noChangeAspect="1"/>
          </p:cNvPicPr>
          <p:nvPr/>
        </p:nvPicPr>
        <p:blipFill>
          <a:blip r:embed="rId6"/>
          <a:stretch>
            <a:fillRect/>
          </a:stretch>
        </p:blipFill>
        <p:spPr>
          <a:xfrm>
            <a:off x="35289866" y="17771555"/>
            <a:ext cx="2424095" cy="1072608"/>
          </a:xfrm>
          <a:prstGeom prst="rect">
            <a:avLst/>
          </a:prstGeom>
        </p:spPr>
      </p:pic>
      <p:sp>
        <p:nvSpPr>
          <p:cNvPr id="24" name="TextBox 1">
            <a:extLst>
              <a:ext uri="{FF2B5EF4-FFF2-40B4-BE49-F238E27FC236}">
                <a16:creationId xmlns:a16="http://schemas.microsoft.com/office/drawing/2014/main" id="{76ED8D0A-3667-6405-E769-E71B2D059F6E}"/>
              </a:ext>
            </a:extLst>
          </p:cNvPr>
          <p:cNvSpPr txBox="1"/>
          <p:nvPr/>
        </p:nvSpPr>
        <p:spPr>
          <a:xfrm>
            <a:off x="1325733" y="4378516"/>
            <a:ext cx="8558456" cy="683474"/>
          </a:xfrm>
          <a:prstGeom prst="rect">
            <a:avLst/>
          </a:prstGeom>
          <a:solidFill>
            <a:srgbClr val="7AC143">
              <a:lumMod val="20000"/>
              <a:lumOff val="80000"/>
              <a:alpha val="50000"/>
            </a:srgbClr>
          </a:solidFill>
          <a:ln w="31750">
            <a:solidFill>
              <a:srgbClr val="956B43">
                <a:lumMod val="50000"/>
                <a:alpha val="85000"/>
              </a:srgbClr>
            </a:solidFill>
          </a:ln>
        </p:spPr>
        <p:txBody>
          <a:bodyPr wrap="square" lIns="85434" tIns="42717" rIns="85434" bIns="42717" rtlCol="0" anchor="ctr">
            <a:noAutofit/>
          </a:bodyPr>
          <a:ls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a:lstStyle>
          <a:p>
            <a:pPr algn="ctr" defTabSz="3444950">
              <a:defRPr/>
            </a:pPr>
            <a:r>
              <a:rPr lang="en-US" sz="4485" b="1" dirty="0">
                <a:solidFill>
                  <a:srgbClr val="591F00"/>
                </a:solidFill>
                <a:latin typeface="Century Gothic"/>
                <a:cs typeface="Arial"/>
              </a:rPr>
              <a:t>Background</a:t>
            </a:r>
          </a:p>
        </p:txBody>
      </p:sp>
      <p:sp>
        <p:nvSpPr>
          <p:cNvPr id="26" name="Flowchart: Process 25">
            <a:extLst>
              <a:ext uri="{FF2B5EF4-FFF2-40B4-BE49-F238E27FC236}">
                <a16:creationId xmlns:a16="http://schemas.microsoft.com/office/drawing/2014/main" id="{5F517FF8-E012-C456-4E4C-D928BE53C3EE}"/>
              </a:ext>
            </a:extLst>
          </p:cNvPr>
          <p:cNvSpPr/>
          <p:nvPr/>
        </p:nvSpPr>
        <p:spPr>
          <a:xfrm>
            <a:off x="1325733" y="5262809"/>
            <a:ext cx="8569066" cy="5135140"/>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29" name="TextBox 28">
            <a:extLst>
              <a:ext uri="{FF2B5EF4-FFF2-40B4-BE49-F238E27FC236}">
                <a16:creationId xmlns:a16="http://schemas.microsoft.com/office/drawing/2014/main" id="{1CF5A41E-0F7E-FA8A-8FCE-E121AE2F1967}"/>
              </a:ext>
            </a:extLst>
          </p:cNvPr>
          <p:cNvSpPr txBox="1"/>
          <p:nvPr/>
        </p:nvSpPr>
        <p:spPr>
          <a:xfrm>
            <a:off x="1641620" y="5629486"/>
            <a:ext cx="7934840" cy="4514275"/>
          </a:xfrm>
          <a:prstGeom prst="rect">
            <a:avLst/>
          </a:prstGeom>
          <a:noFill/>
        </p:spPr>
        <p:txBody>
          <a:bodyPr wrap="square" lIns="85434" tIns="42717" rIns="85434" bIns="42717" anchor="t">
            <a:spAutoFit/>
          </a:bodyPr>
          <a:lstStyle/>
          <a:p>
            <a:pPr algn="just" defTabSz="3444950">
              <a:spcBef>
                <a:spcPts val="561"/>
              </a:spcBef>
              <a:spcAft>
                <a:spcPts val="561"/>
              </a:spcAft>
            </a:pPr>
            <a:r>
              <a:rPr lang="en-US" sz="2616" dirty="0">
                <a:solidFill>
                  <a:srgbClr val="591F00"/>
                </a:solidFill>
                <a:latin typeface="Arial" panose="020B0604020202020204" pitchFamily="34" charset="0"/>
                <a:cs typeface="Arial" panose="020B0604020202020204" pitchFamily="34" charset="0"/>
              </a:rPr>
              <a:t>The Division of Translational Toxicology (DTT) at the National Institute of Environmental Health Sciences (NIEHS) investigates environmental factors affecting human health through toxicity biomarker identification. While traditional methodologies have proven valuable, they fall short in comprehensively characterizing toxicological effects through transcriptional changes. This study presents a systematic evaluation of methods for extracting and summarizing toxicological biomarker data from scientific literature.</a:t>
            </a:r>
          </a:p>
        </p:txBody>
      </p:sp>
      <p:sp>
        <p:nvSpPr>
          <p:cNvPr id="51" name="Rectangle 50">
            <a:extLst>
              <a:ext uri="{FF2B5EF4-FFF2-40B4-BE49-F238E27FC236}">
                <a16:creationId xmlns:a16="http://schemas.microsoft.com/office/drawing/2014/main" id="{AB3B0AAA-DB22-CD9C-065F-73FA4ACC5C92}"/>
              </a:ext>
            </a:extLst>
          </p:cNvPr>
          <p:cNvSpPr/>
          <p:nvPr/>
        </p:nvSpPr>
        <p:spPr>
          <a:xfrm>
            <a:off x="33634175" y="2248821"/>
            <a:ext cx="4293752" cy="1617099"/>
          </a:xfrm>
          <a:prstGeom prst="rect">
            <a:avLst/>
          </a:prstGeom>
          <a:ln>
            <a:solidFill>
              <a:schemeClr val="accent2"/>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US" sz="4111" dirty="0"/>
              <a:t>Abstract Number 3570</a:t>
            </a:r>
          </a:p>
        </p:txBody>
      </p:sp>
      <p:sp>
        <p:nvSpPr>
          <p:cNvPr id="1089" name="TextBox 1">
            <a:extLst>
              <a:ext uri="{FF2B5EF4-FFF2-40B4-BE49-F238E27FC236}">
                <a16:creationId xmlns:a16="http://schemas.microsoft.com/office/drawing/2014/main" id="{442B3F2C-3536-018E-EEAD-ADF261A916E0}"/>
              </a:ext>
            </a:extLst>
          </p:cNvPr>
          <p:cNvSpPr txBox="1"/>
          <p:nvPr/>
        </p:nvSpPr>
        <p:spPr>
          <a:xfrm>
            <a:off x="10404427" y="4378516"/>
            <a:ext cx="27610816" cy="683474"/>
          </a:xfrm>
          <a:prstGeom prst="rect">
            <a:avLst/>
          </a:prstGeom>
          <a:solidFill>
            <a:srgbClr val="7AC143">
              <a:lumMod val="20000"/>
              <a:lumOff val="80000"/>
              <a:alpha val="50000"/>
            </a:srgbClr>
          </a:solidFill>
          <a:ln w="31750">
            <a:solidFill>
              <a:srgbClr val="956B43">
                <a:lumMod val="50000"/>
                <a:alpha val="85000"/>
              </a:srgbClr>
            </a:solidFill>
          </a:ln>
        </p:spPr>
        <p:txBody>
          <a:bodyPr wrap="square" lIns="85434" tIns="42717" rIns="85434" bIns="42717" rtlCol="0" anchor="ctr">
            <a:noAutofit/>
          </a:bodyPr>
          <a:ls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a:lstStyle>
          <a:p>
            <a:pPr algn="ctr" defTabSz="3444950">
              <a:defRPr/>
            </a:pPr>
            <a:r>
              <a:rPr lang="en-US" sz="4485" b="1" dirty="0">
                <a:solidFill>
                  <a:srgbClr val="591F00"/>
                </a:solidFill>
                <a:latin typeface="Century Gothic"/>
                <a:cs typeface="Arial"/>
              </a:rPr>
              <a:t>Methods</a:t>
            </a:r>
          </a:p>
        </p:txBody>
      </p:sp>
      <p:sp>
        <p:nvSpPr>
          <p:cNvPr id="1090" name="TextBox 1">
            <a:extLst>
              <a:ext uri="{FF2B5EF4-FFF2-40B4-BE49-F238E27FC236}">
                <a16:creationId xmlns:a16="http://schemas.microsoft.com/office/drawing/2014/main" id="{7C048632-1883-1275-DBEE-59374F8DC98A}"/>
              </a:ext>
            </a:extLst>
          </p:cNvPr>
          <p:cNvSpPr txBox="1"/>
          <p:nvPr/>
        </p:nvSpPr>
        <p:spPr>
          <a:xfrm>
            <a:off x="1325733" y="10597035"/>
            <a:ext cx="28158814" cy="681533"/>
          </a:xfrm>
          <a:prstGeom prst="rect">
            <a:avLst/>
          </a:prstGeom>
          <a:solidFill>
            <a:srgbClr val="7AC143">
              <a:lumMod val="20000"/>
              <a:lumOff val="80000"/>
              <a:alpha val="50000"/>
            </a:srgbClr>
          </a:solidFill>
          <a:ln w="31750">
            <a:solidFill>
              <a:srgbClr val="956B43">
                <a:lumMod val="50000"/>
                <a:alpha val="85000"/>
              </a:srgbClr>
            </a:solidFill>
          </a:ln>
        </p:spPr>
        <p:txBody>
          <a:bodyPr wrap="square" lIns="85434" tIns="42717" rIns="85434" bIns="42717" rtlCol="0" anchor="ctr">
            <a:noAutofit/>
          </a:bodyPr>
          <a:ls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a:lstStyle>
          <a:p>
            <a:pPr algn="ctr" defTabSz="3444950">
              <a:defRPr/>
            </a:pPr>
            <a:r>
              <a:rPr lang="en-US" sz="4485" b="1" dirty="0">
                <a:solidFill>
                  <a:srgbClr val="591F00"/>
                </a:solidFill>
                <a:latin typeface="Century Gothic"/>
                <a:cs typeface="Arial"/>
              </a:rPr>
              <a:t>Results</a:t>
            </a:r>
          </a:p>
        </p:txBody>
      </p:sp>
      <p:sp>
        <p:nvSpPr>
          <p:cNvPr id="1091" name="TextBox 1">
            <a:extLst>
              <a:ext uri="{FF2B5EF4-FFF2-40B4-BE49-F238E27FC236}">
                <a16:creationId xmlns:a16="http://schemas.microsoft.com/office/drawing/2014/main" id="{0CCB774A-4801-60EA-0F1A-EE9504204C42}"/>
              </a:ext>
            </a:extLst>
          </p:cNvPr>
          <p:cNvSpPr txBox="1"/>
          <p:nvPr/>
        </p:nvSpPr>
        <p:spPr>
          <a:xfrm>
            <a:off x="30050824" y="10597035"/>
            <a:ext cx="7951216" cy="683474"/>
          </a:xfrm>
          <a:prstGeom prst="rect">
            <a:avLst/>
          </a:prstGeom>
          <a:solidFill>
            <a:srgbClr val="7AC143">
              <a:lumMod val="20000"/>
              <a:lumOff val="80000"/>
              <a:alpha val="50000"/>
            </a:srgbClr>
          </a:solidFill>
          <a:ln w="31750">
            <a:solidFill>
              <a:srgbClr val="956B43">
                <a:lumMod val="50000"/>
                <a:alpha val="85000"/>
              </a:srgbClr>
            </a:solidFill>
          </a:ln>
        </p:spPr>
        <p:txBody>
          <a:bodyPr wrap="square" lIns="85434" tIns="42717" rIns="85434" bIns="42717" rtlCol="0" anchor="ctr">
            <a:noAutofit/>
          </a:bodyPr>
          <a:ls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a:lstStyle>
          <a:p>
            <a:pPr algn="ctr" defTabSz="3444950">
              <a:defRPr/>
            </a:pPr>
            <a:r>
              <a:rPr lang="en-US" sz="4485" b="1" dirty="0">
                <a:solidFill>
                  <a:srgbClr val="591F00"/>
                </a:solidFill>
                <a:latin typeface="Century Gothic"/>
                <a:cs typeface="Arial"/>
              </a:rPr>
              <a:t>Conclusions</a:t>
            </a:r>
          </a:p>
        </p:txBody>
      </p:sp>
      <p:sp>
        <p:nvSpPr>
          <p:cNvPr id="1092" name="Flowchart: Process 1091">
            <a:extLst>
              <a:ext uri="{FF2B5EF4-FFF2-40B4-BE49-F238E27FC236}">
                <a16:creationId xmlns:a16="http://schemas.microsoft.com/office/drawing/2014/main" id="{B9E4852F-BF35-A546-053A-C234FCEB7D49}"/>
              </a:ext>
            </a:extLst>
          </p:cNvPr>
          <p:cNvSpPr/>
          <p:nvPr/>
        </p:nvSpPr>
        <p:spPr>
          <a:xfrm>
            <a:off x="30050824" y="11568809"/>
            <a:ext cx="7951216" cy="7330900"/>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1093" name="TextBox 1092">
            <a:extLst>
              <a:ext uri="{FF2B5EF4-FFF2-40B4-BE49-F238E27FC236}">
                <a16:creationId xmlns:a16="http://schemas.microsoft.com/office/drawing/2014/main" id="{015493FB-F492-9910-D5AE-826B622CD939}"/>
              </a:ext>
            </a:extLst>
          </p:cNvPr>
          <p:cNvSpPr txBox="1"/>
          <p:nvPr/>
        </p:nvSpPr>
        <p:spPr>
          <a:xfrm>
            <a:off x="30237554" y="11709226"/>
            <a:ext cx="7560930" cy="5473256"/>
          </a:xfrm>
          <a:prstGeom prst="rect">
            <a:avLst/>
          </a:prstGeom>
          <a:noFill/>
        </p:spPr>
        <p:txBody>
          <a:bodyPr wrap="square" lIns="85434" tIns="42717" rIns="85434" bIns="42717" anchor="t">
            <a:spAutoFit/>
          </a:bodyPr>
          <a:lstStyle/>
          <a:p>
            <a:pPr algn="just" defTabSz="3444950">
              <a:spcBef>
                <a:spcPts val="561"/>
              </a:spcBef>
              <a:spcAft>
                <a:spcPts val="561"/>
              </a:spcAft>
            </a:pPr>
            <a:r>
              <a:rPr lang="en-US" sz="2616" dirty="0">
                <a:solidFill>
                  <a:srgbClr val="591F00"/>
                </a:solidFill>
                <a:latin typeface="Arial" panose="020B0604020202020204" pitchFamily="34" charset="0"/>
                <a:cs typeface="Arial" panose="020B0604020202020204" pitchFamily="34" charset="0"/>
              </a:rPr>
              <a:t>Our findings demonstrate the superior consistency of LLM-assisted curation compared to traditional manual approaches, while highlighting the persistent challenges in standardizing literature-based toxicological data extraction. </a:t>
            </a:r>
          </a:p>
          <a:p>
            <a:pPr algn="just" defTabSz="3444950">
              <a:spcBef>
                <a:spcPts val="561"/>
              </a:spcBef>
              <a:spcAft>
                <a:spcPts val="561"/>
              </a:spcAft>
            </a:pPr>
            <a:r>
              <a:rPr lang="en-US" sz="2616" dirty="0">
                <a:solidFill>
                  <a:srgbClr val="591F00"/>
                </a:solidFill>
                <a:latin typeface="Arial" panose="020B0604020202020204" pitchFamily="34" charset="0"/>
                <a:cs typeface="Arial" panose="020B0604020202020204" pitchFamily="34" charset="0"/>
              </a:rPr>
              <a:t>The successful application of LLMs in identifying and filtering irrelevant information suggests a promising direction for improving curation quality and efficiency. Future work should focus on refining LLM-based approaches for factual statement comparison and developing more standardized protocols that leverage both automated and expert manual curation methods.</a:t>
            </a:r>
          </a:p>
        </p:txBody>
      </p:sp>
      <p:sp>
        <p:nvSpPr>
          <p:cNvPr id="8" name="TextBox 7">
            <a:extLst>
              <a:ext uri="{FF2B5EF4-FFF2-40B4-BE49-F238E27FC236}">
                <a16:creationId xmlns:a16="http://schemas.microsoft.com/office/drawing/2014/main" id="{589DAA19-4E8B-383E-DF1D-9E81D82A44FB}"/>
              </a:ext>
            </a:extLst>
          </p:cNvPr>
          <p:cNvSpPr txBox="1"/>
          <p:nvPr/>
        </p:nvSpPr>
        <p:spPr>
          <a:xfrm>
            <a:off x="30246629" y="5478160"/>
            <a:ext cx="7562088" cy="4597284"/>
          </a:xfrm>
          <a:prstGeom prst="rect">
            <a:avLst/>
          </a:prstGeom>
          <a:noFill/>
          <a:ln>
            <a:noFill/>
          </a:ln>
        </p:spPr>
        <p:txBody>
          <a:bodyPr wrap="square">
            <a:spAutoFit/>
          </a:bodyPr>
          <a:lstStyle/>
          <a:p>
            <a:pPr>
              <a:spcBef>
                <a:spcPts val="561"/>
              </a:spcBef>
            </a:pPr>
            <a:r>
              <a:rPr lang="en-US" sz="2616" dirty="0">
                <a:solidFill>
                  <a:srgbClr val="591F00"/>
                </a:solidFill>
                <a:latin typeface="Arial" panose="020B0604020202020204" pitchFamily="34" charset="0"/>
                <a:cs typeface="Arial" panose="020B0604020202020204" pitchFamily="34" charset="0"/>
              </a:rPr>
              <a:t>Reports generated by domain experts with or without LLM assistance for information search and distillation. Reports cover topics including 1. Gene expression dysregulation in association with toxicities in tissue of interest (section 2) or in other tissues (section 12); 2. Upstream regulators (section 9); 3. Mechanistic toxicity for gene-tissue pairs (section 10). </a:t>
            </a:r>
          </a:p>
          <a:p>
            <a:pPr>
              <a:spcBef>
                <a:spcPts val="561"/>
              </a:spcBef>
            </a:pPr>
            <a:r>
              <a:rPr lang="en-US" sz="2616" dirty="0">
                <a:solidFill>
                  <a:srgbClr val="591F00"/>
                </a:solidFill>
                <a:latin typeface="Arial" panose="020B0604020202020204" pitchFamily="34" charset="0"/>
                <a:cs typeface="Arial" panose="020B0604020202020204" pitchFamily="34" charset="0"/>
              </a:rPr>
              <a:t>Assessment of quality focusing on 1. Consistency across curators; 2. Reference relevancy; 3. Factual statement accuracy. </a:t>
            </a:r>
          </a:p>
        </p:txBody>
      </p:sp>
      <p:sp>
        <p:nvSpPr>
          <p:cNvPr id="10" name="Flowchart: Process 9">
            <a:extLst>
              <a:ext uri="{FF2B5EF4-FFF2-40B4-BE49-F238E27FC236}">
                <a16:creationId xmlns:a16="http://schemas.microsoft.com/office/drawing/2014/main" id="{04245DDD-C3A5-AA9B-56E5-C3B438F93922}"/>
              </a:ext>
            </a:extLst>
          </p:cNvPr>
          <p:cNvSpPr/>
          <p:nvPr/>
        </p:nvSpPr>
        <p:spPr>
          <a:xfrm>
            <a:off x="14591336" y="11553959"/>
            <a:ext cx="6720743" cy="7347351"/>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1119" name="Flowchart: Process 1118">
            <a:extLst>
              <a:ext uri="{FF2B5EF4-FFF2-40B4-BE49-F238E27FC236}">
                <a16:creationId xmlns:a16="http://schemas.microsoft.com/office/drawing/2014/main" id="{DCABB519-F0BE-1FBE-F163-0246000C7E63}"/>
              </a:ext>
            </a:extLst>
          </p:cNvPr>
          <p:cNvSpPr/>
          <p:nvPr/>
        </p:nvSpPr>
        <p:spPr>
          <a:xfrm>
            <a:off x="30050824" y="5262809"/>
            <a:ext cx="7951216" cy="5135140"/>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pic>
        <p:nvPicPr>
          <p:cNvPr id="1127" name="Picture 1126">
            <a:extLst>
              <a:ext uri="{FF2B5EF4-FFF2-40B4-BE49-F238E27FC236}">
                <a16:creationId xmlns:a16="http://schemas.microsoft.com/office/drawing/2014/main" id="{D6A4AB3D-6113-B95C-1105-C74C6C4EFE3F}"/>
              </a:ext>
            </a:extLst>
          </p:cNvPr>
          <p:cNvPicPr>
            <a:picLocks noChangeAspect="1"/>
          </p:cNvPicPr>
          <p:nvPr/>
        </p:nvPicPr>
        <p:blipFill>
          <a:blip r:embed="rId7"/>
          <a:srcRect t="14650" b="16574"/>
          <a:stretch/>
        </p:blipFill>
        <p:spPr>
          <a:xfrm>
            <a:off x="14935353" y="12619963"/>
            <a:ext cx="4754788" cy="2452963"/>
          </a:xfrm>
          <a:prstGeom prst="rect">
            <a:avLst/>
          </a:prstGeom>
        </p:spPr>
      </p:pic>
      <p:sp>
        <p:nvSpPr>
          <p:cNvPr id="1137" name="TextBox 1136">
            <a:extLst>
              <a:ext uri="{FF2B5EF4-FFF2-40B4-BE49-F238E27FC236}">
                <a16:creationId xmlns:a16="http://schemas.microsoft.com/office/drawing/2014/main" id="{D4E6151D-A629-A7A2-AE74-A6A6D6534D69}"/>
              </a:ext>
            </a:extLst>
          </p:cNvPr>
          <p:cNvSpPr txBox="1"/>
          <p:nvPr/>
        </p:nvSpPr>
        <p:spPr>
          <a:xfrm>
            <a:off x="21856937" y="11698653"/>
            <a:ext cx="3508268" cy="437492"/>
          </a:xfrm>
          <a:prstGeom prst="rect">
            <a:avLst/>
          </a:prstGeom>
          <a:noFill/>
        </p:spPr>
        <p:txBody>
          <a:bodyPr wrap="none" rtlCol="0">
            <a:spAutoFit/>
          </a:bodyPr>
          <a:lstStyle/>
          <a:p>
            <a:r>
              <a:rPr lang="en-US" sz="2243" b="1" dirty="0">
                <a:solidFill>
                  <a:schemeClr val="accent2"/>
                </a:solidFill>
                <a:latin typeface="Arial" panose="020B0604020202020204" pitchFamily="34" charset="0"/>
                <a:cs typeface="Arial" panose="020B0604020202020204" pitchFamily="34" charset="0"/>
              </a:rPr>
              <a:t>Factual Accuracy Check</a:t>
            </a:r>
          </a:p>
        </p:txBody>
      </p:sp>
      <p:sp>
        <p:nvSpPr>
          <p:cNvPr id="1138" name="TextBox 1137">
            <a:extLst>
              <a:ext uri="{FF2B5EF4-FFF2-40B4-BE49-F238E27FC236}">
                <a16:creationId xmlns:a16="http://schemas.microsoft.com/office/drawing/2014/main" id="{568449D4-5B17-5A7D-B626-11747345BADA}"/>
              </a:ext>
            </a:extLst>
          </p:cNvPr>
          <p:cNvSpPr txBox="1"/>
          <p:nvPr/>
        </p:nvSpPr>
        <p:spPr>
          <a:xfrm>
            <a:off x="21988014" y="15059615"/>
            <a:ext cx="5557949" cy="351186"/>
          </a:xfrm>
          <a:prstGeom prst="rect">
            <a:avLst/>
          </a:prstGeom>
          <a:noFill/>
        </p:spPr>
        <p:txBody>
          <a:bodyPr wrap="square">
            <a:spAutoFit/>
          </a:bodyPr>
          <a:lstStyle>
            <a:defPPr>
              <a:defRPr lang="en-US"/>
            </a:defPPr>
            <a:lvl1pPr>
              <a:defRPr sz="1800" b="1">
                <a:solidFill>
                  <a:srgbClr val="591F00"/>
                </a:solidFill>
                <a:latin typeface="Arial" panose="020B0604020202020204" pitchFamily="34" charset="0"/>
                <a:cs typeface="Arial" panose="020B0604020202020204" pitchFamily="34" charset="0"/>
              </a:defRPr>
            </a:lvl1pPr>
          </a:lstStyle>
          <a:p>
            <a:r>
              <a:rPr lang="en-US" sz="1682" dirty="0"/>
              <a:t>Breakdown of false inaccuracies identified by LLM</a:t>
            </a:r>
          </a:p>
        </p:txBody>
      </p:sp>
      <p:sp>
        <p:nvSpPr>
          <p:cNvPr id="1141" name="TextBox 1140">
            <a:extLst>
              <a:ext uri="{FF2B5EF4-FFF2-40B4-BE49-F238E27FC236}">
                <a16:creationId xmlns:a16="http://schemas.microsoft.com/office/drawing/2014/main" id="{C809D68D-57B8-114E-E8E3-B94DF42C3736}"/>
              </a:ext>
            </a:extLst>
          </p:cNvPr>
          <p:cNvSpPr txBox="1"/>
          <p:nvPr/>
        </p:nvSpPr>
        <p:spPr>
          <a:xfrm>
            <a:off x="14728369" y="11709226"/>
            <a:ext cx="3262432" cy="437492"/>
          </a:xfrm>
          <a:prstGeom prst="rect">
            <a:avLst/>
          </a:prstGeom>
          <a:noFill/>
        </p:spPr>
        <p:txBody>
          <a:bodyPr wrap="none" rtlCol="0">
            <a:spAutoFit/>
          </a:bodyPr>
          <a:lstStyle/>
          <a:p>
            <a:r>
              <a:rPr lang="en-US" sz="2243" b="1" dirty="0">
                <a:solidFill>
                  <a:schemeClr val="accent2"/>
                </a:solidFill>
                <a:latin typeface="Arial" panose="020B0604020202020204" pitchFamily="34" charset="0"/>
                <a:cs typeface="Arial" panose="020B0604020202020204" pitchFamily="34" charset="0"/>
              </a:rPr>
              <a:t>Data Relevancy Check</a:t>
            </a:r>
          </a:p>
        </p:txBody>
      </p:sp>
      <p:grpSp>
        <p:nvGrpSpPr>
          <p:cNvPr id="1155" name="Group 1154">
            <a:extLst>
              <a:ext uri="{FF2B5EF4-FFF2-40B4-BE49-F238E27FC236}">
                <a16:creationId xmlns:a16="http://schemas.microsoft.com/office/drawing/2014/main" id="{C002AA1C-E3DD-2D15-B130-9B22FEEB8BC2}"/>
              </a:ext>
            </a:extLst>
          </p:cNvPr>
          <p:cNvGrpSpPr/>
          <p:nvPr/>
        </p:nvGrpSpPr>
        <p:grpSpPr>
          <a:xfrm>
            <a:off x="21669140" y="15580749"/>
            <a:ext cx="4105820" cy="2912420"/>
            <a:chOff x="7100474" y="11723220"/>
            <a:chExt cx="12088755" cy="7170378"/>
          </a:xfrm>
        </p:grpSpPr>
        <p:pic>
          <p:nvPicPr>
            <p:cNvPr id="1151" name="Picture 1150">
              <a:extLst>
                <a:ext uri="{FF2B5EF4-FFF2-40B4-BE49-F238E27FC236}">
                  <a16:creationId xmlns:a16="http://schemas.microsoft.com/office/drawing/2014/main" id="{5FA921E9-3648-E431-8943-E23334A5EF26}"/>
                </a:ext>
              </a:extLst>
            </p:cNvPr>
            <p:cNvPicPr>
              <a:picLocks noChangeAspect="1"/>
            </p:cNvPicPr>
            <p:nvPr/>
          </p:nvPicPr>
          <p:blipFill>
            <a:blip r:embed="rId8"/>
            <a:srcRect t="8242" b="16370"/>
            <a:stretch/>
          </p:blipFill>
          <p:spPr>
            <a:xfrm>
              <a:off x="7400538" y="11723220"/>
              <a:ext cx="11788691" cy="5912851"/>
            </a:xfrm>
            <a:prstGeom prst="rect">
              <a:avLst/>
            </a:prstGeom>
          </p:spPr>
        </p:pic>
        <p:sp>
          <p:nvSpPr>
            <p:cNvPr id="1152" name="TextBox 1151">
              <a:extLst>
                <a:ext uri="{FF2B5EF4-FFF2-40B4-BE49-F238E27FC236}">
                  <a16:creationId xmlns:a16="http://schemas.microsoft.com/office/drawing/2014/main" id="{4766F456-86D8-3EA2-E99F-5CBE6F0FB68F}"/>
                </a:ext>
              </a:extLst>
            </p:cNvPr>
            <p:cNvSpPr txBox="1"/>
            <p:nvPr/>
          </p:nvSpPr>
          <p:spPr>
            <a:xfrm rot="20026533">
              <a:off x="7100474" y="18241621"/>
              <a:ext cx="5202073" cy="651977"/>
            </a:xfrm>
            <a:prstGeom prst="rect">
              <a:avLst/>
            </a:prstGeom>
            <a:noFill/>
          </p:spPr>
          <p:txBody>
            <a:bodyPr wrap="none" rtlCol="0">
              <a:spAutoFit/>
            </a:bodyPr>
            <a:lstStyle/>
            <a:p>
              <a:r>
                <a:rPr lang="en-US" sz="1121" dirty="0">
                  <a:solidFill>
                    <a:prstClr val="black"/>
                  </a:solidFill>
                  <a:latin typeface="Aptos" panose="02110004020202020204"/>
                </a:rPr>
                <a:t>Evidence in paper full text</a:t>
              </a:r>
            </a:p>
          </p:txBody>
        </p:sp>
        <p:sp>
          <p:nvSpPr>
            <p:cNvPr id="1153" name="TextBox 1152">
              <a:extLst>
                <a:ext uri="{FF2B5EF4-FFF2-40B4-BE49-F238E27FC236}">
                  <a16:creationId xmlns:a16="http://schemas.microsoft.com/office/drawing/2014/main" id="{3E8E578C-BF89-6738-32D2-80EA4A2A9424}"/>
                </a:ext>
              </a:extLst>
            </p:cNvPr>
            <p:cNvSpPr txBox="1"/>
            <p:nvPr/>
          </p:nvSpPr>
          <p:spPr>
            <a:xfrm rot="20026533">
              <a:off x="10171161" y="18230734"/>
              <a:ext cx="5235111" cy="651977"/>
            </a:xfrm>
            <a:prstGeom prst="rect">
              <a:avLst/>
            </a:prstGeom>
            <a:noFill/>
          </p:spPr>
          <p:txBody>
            <a:bodyPr wrap="none" rtlCol="0">
              <a:spAutoFit/>
            </a:bodyPr>
            <a:lstStyle/>
            <a:p>
              <a:r>
                <a:rPr lang="en-US" sz="1121" dirty="0">
                  <a:solidFill>
                    <a:prstClr val="black"/>
                  </a:solidFill>
                  <a:latin typeface="Aptos" panose="02110004020202020204"/>
                </a:rPr>
                <a:t>Gene alias not recognized</a:t>
              </a:r>
            </a:p>
          </p:txBody>
        </p:sp>
        <p:sp>
          <p:nvSpPr>
            <p:cNvPr id="1154" name="TextBox 1153">
              <a:extLst>
                <a:ext uri="{FF2B5EF4-FFF2-40B4-BE49-F238E27FC236}">
                  <a16:creationId xmlns:a16="http://schemas.microsoft.com/office/drawing/2014/main" id="{D8894BA9-8AB6-6D91-2E89-11B502C5F150}"/>
                </a:ext>
              </a:extLst>
            </p:cNvPr>
            <p:cNvSpPr txBox="1"/>
            <p:nvPr/>
          </p:nvSpPr>
          <p:spPr>
            <a:xfrm rot="20026533">
              <a:off x="14734336" y="17782803"/>
              <a:ext cx="3139557" cy="651977"/>
            </a:xfrm>
            <a:prstGeom prst="rect">
              <a:avLst/>
            </a:prstGeom>
            <a:noFill/>
          </p:spPr>
          <p:txBody>
            <a:bodyPr wrap="none" rtlCol="0">
              <a:spAutoFit/>
            </a:bodyPr>
            <a:lstStyle/>
            <a:p>
              <a:r>
                <a:rPr lang="en-US" sz="1121" dirty="0">
                  <a:solidFill>
                    <a:prstClr val="black"/>
                  </a:solidFill>
                  <a:latin typeface="Aptos" panose="02110004020202020204"/>
                </a:rPr>
                <a:t>Other reasons</a:t>
              </a:r>
            </a:p>
          </p:txBody>
        </p:sp>
      </p:grpSp>
      <p:sp>
        <p:nvSpPr>
          <p:cNvPr id="1156" name="TextBox 1155">
            <a:extLst>
              <a:ext uri="{FF2B5EF4-FFF2-40B4-BE49-F238E27FC236}">
                <a16:creationId xmlns:a16="http://schemas.microsoft.com/office/drawing/2014/main" id="{37158B24-77E0-7BE7-0C4B-95633428F1E4}"/>
              </a:ext>
            </a:extLst>
          </p:cNvPr>
          <p:cNvSpPr txBox="1"/>
          <p:nvPr/>
        </p:nvSpPr>
        <p:spPr>
          <a:xfrm>
            <a:off x="14677337" y="17506130"/>
            <a:ext cx="6354341" cy="1261884"/>
          </a:xfrm>
          <a:prstGeom prst="rect">
            <a:avLst/>
          </a:prstGeom>
          <a:noFill/>
        </p:spPr>
        <p:txBody>
          <a:bodyPr wrap="square" rtlCol="0">
            <a:spAutoFit/>
          </a:bodyPr>
          <a:lstStyle/>
          <a:p>
            <a:r>
              <a:rPr lang="en-US" sz="1900" dirty="0">
                <a:solidFill>
                  <a:srgbClr val="591F00"/>
                </a:solidFill>
                <a:latin typeface="Arial" panose="020B0604020202020204" pitchFamily="34" charset="0"/>
                <a:cs typeface="Arial" panose="020B0604020202020204" pitchFamily="34" charset="0"/>
              </a:rPr>
              <a:t>Both AI-assisted and manual quality check (QC) confirmed high data relevancy to each section's specific topic. Sections curated with LLM assistance exhibited data relevancy comparable to those curated manually.</a:t>
            </a:r>
          </a:p>
        </p:txBody>
      </p:sp>
      <p:sp>
        <p:nvSpPr>
          <p:cNvPr id="1157" name="TextBox 1156">
            <a:extLst>
              <a:ext uri="{FF2B5EF4-FFF2-40B4-BE49-F238E27FC236}">
                <a16:creationId xmlns:a16="http://schemas.microsoft.com/office/drawing/2014/main" id="{348C7BD8-53DF-E70B-0699-3119F26CEC3B}"/>
              </a:ext>
            </a:extLst>
          </p:cNvPr>
          <p:cNvSpPr txBox="1"/>
          <p:nvPr/>
        </p:nvSpPr>
        <p:spPr>
          <a:xfrm>
            <a:off x="9194593" y="12146938"/>
            <a:ext cx="4961836" cy="7074116"/>
          </a:xfrm>
          <a:prstGeom prst="rect">
            <a:avLst/>
          </a:prstGeom>
          <a:noFill/>
        </p:spPr>
        <p:txBody>
          <a:bodyPr wrap="square" rtlCol="0">
            <a:spAutoFit/>
          </a:bodyPr>
          <a:lstStyle>
            <a:defPPr>
              <a:defRPr lang="en-US"/>
            </a:defPPr>
            <a:lvl1pPr>
              <a:defRPr sz="2000" b="1">
                <a:solidFill>
                  <a:srgbClr val="591F00"/>
                </a:solidFill>
                <a:latin typeface="Arial" panose="020B0604020202020204" pitchFamily="34" charset="0"/>
                <a:cs typeface="Arial" panose="020B0604020202020204" pitchFamily="34" charset="0"/>
              </a:defRPr>
            </a:lvl1pPr>
          </a:lstStyle>
          <a:p>
            <a:pPr>
              <a:spcBef>
                <a:spcPts val="1121"/>
              </a:spcBef>
            </a:pPr>
            <a:r>
              <a:rPr lang="en-US" sz="1900" b="0" dirty="0"/>
              <a:t>Table 1.</a:t>
            </a:r>
          </a:p>
          <a:p>
            <a:pPr marL="320401" indent="-320401">
              <a:spcBef>
                <a:spcPts val="1121"/>
              </a:spcBef>
              <a:buFont typeface="Arial" panose="020B0604020202020204" pitchFamily="34" charset="0"/>
              <a:buChar char="•"/>
            </a:pPr>
            <a:r>
              <a:rPr lang="en-US" sz="1900" b="0" dirty="0"/>
              <a:t>Reference recall rate was much higher for sections supported by LLM-assisted summaries (e.g., Section 2: 63–66%) compared to manually curated sections (e.g., Section 9: 36–38%). </a:t>
            </a:r>
          </a:p>
          <a:p>
            <a:pPr marL="320401" indent="-320401">
              <a:spcBef>
                <a:spcPts val="1121"/>
              </a:spcBef>
              <a:buFont typeface="Arial" panose="020B0604020202020204" pitchFamily="34" charset="0"/>
              <a:buChar char="•"/>
            </a:pPr>
            <a:r>
              <a:rPr lang="en-US" sz="1900" b="0" dirty="0"/>
              <a:t>Topics with more complex information (e.g., section 9, mechanism) exhibited higher variation, whereas well-defined topics showed lower variation.</a:t>
            </a:r>
          </a:p>
          <a:p>
            <a:pPr marL="320401" indent="-320401">
              <a:spcBef>
                <a:spcPts val="1121"/>
              </a:spcBef>
              <a:buFont typeface="Arial" panose="020B0604020202020204" pitchFamily="34" charset="0"/>
              <a:buChar char="•"/>
            </a:pPr>
            <a:r>
              <a:rPr lang="en-US" sz="1900" b="0" dirty="0"/>
              <a:t>The recall rate based on relevant facts was comparable to that based on PMIDs, suggesting consistency in information extraction across curators.</a:t>
            </a:r>
          </a:p>
          <a:p>
            <a:pPr>
              <a:spcBef>
                <a:spcPts val="1121"/>
              </a:spcBef>
            </a:pPr>
            <a:r>
              <a:rPr lang="en-US" sz="1900" b="0" dirty="0"/>
              <a:t>Table 2.</a:t>
            </a:r>
          </a:p>
          <a:p>
            <a:pPr marL="320401" indent="-320401">
              <a:spcBef>
                <a:spcPts val="1121"/>
              </a:spcBef>
              <a:buFont typeface="Arial" panose="020B0604020202020204" pitchFamily="34" charset="0"/>
              <a:buChar char="•"/>
            </a:pPr>
            <a:r>
              <a:rPr lang="en-US" sz="1900" b="0" dirty="0"/>
              <a:t>Curation experience had no significant impact on recall rate. Genes with less available information (Tier 3) exhibited a higher reference recall rate than those with extensive information (Tier 1).</a:t>
            </a:r>
          </a:p>
          <a:p>
            <a:pPr>
              <a:spcBef>
                <a:spcPts val="1121"/>
              </a:spcBef>
            </a:pPr>
            <a:endParaRPr lang="en-US" sz="1869" b="0" dirty="0"/>
          </a:p>
        </p:txBody>
      </p:sp>
      <p:graphicFrame>
        <p:nvGraphicFramePr>
          <p:cNvPr id="1159" name="Table 1158">
            <a:extLst>
              <a:ext uri="{FF2B5EF4-FFF2-40B4-BE49-F238E27FC236}">
                <a16:creationId xmlns:a16="http://schemas.microsoft.com/office/drawing/2014/main" id="{A560C6FC-FBF2-6C6B-52F9-317F1FF8E748}"/>
              </a:ext>
            </a:extLst>
          </p:cNvPr>
          <p:cNvGraphicFramePr>
            <a:graphicFrameLocks noGrp="1"/>
          </p:cNvGraphicFramePr>
          <p:nvPr>
            <p:extLst>
              <p:ext uri="{D42A27DB-BD31-4B8C-83A1-F6EECF244321}">
                <p14:modId xmlns:p14="http://schemas.microsoft.com/office/powerpoint/2010/main" val="888705906"/>
              </p:ext>
            </p:extLst>
          </p:nvPr>
        </p:nvGraphicFramePr>
        <p:xfrm>
          <a:off x="1605238" y="17179157"/>
          <a:ext cx="5788724" cy="1473740"/>
        </p:xfrm>
        <a:graphic>
          <a:graphicData uri="http://schemas.openxmlformats.org/drawingml/2006/table">
            <a:tbl>
              <a:tblPr firstRow="1" bandRow="1">
                <a:tableStyleId>{93296810-A885-4BE3-A3E7-6D5BEEA58F35}</a:tableStyleId>
              </a:tblPr>
              <a:tblGrid>
                <a:gridCol w="1447181">
                  <a:extLst>
                    <a:ext uri="{9D8B030D-6E8A-4147-A177-3AD203B41FA5}">
                      <a16:colId xmlns:a16="http://schemas.microsoft.com/office/drawing/2014/main" val="499779591"/>
                    </a:ext>
                  </a:extLst>
                </a:gridCol>
                <a:gridCol w="1447181">
                  <a:extLst>
                    <a:ext uri="{9D8B030D-6E8A-4147-A177-3AD203B41FA5}">
                      <a16:colId xmlns:a16="http://schemas.microsoft.com/office/drawing/2014/main" val="2316172341"/>
                    </a:ext>
                  </a:extLst>
                </a:gridCol>
                <a:gridCol w="1447181">
                  <a:extLst>
                    <a:ext uri="{9D8B030D-6E8A-4147-A177-3AD203B41FA5}">
                      <a16:colId xmlns:a16="http://schemas.microsoft.com/office/drawing/2014/main" val="2867618665"/>
                    </a:ext>
                  </a:extLst>
                </a:gridCol>
                <a:gridCol w="1447181">
                  <a:extLst>
                    <a:ext uri="{9D8B030D-6E8A-4147-A177-3AD203B41FA5}">
                      <a16:colId xmlns:a16="http://schemas.microsoft.com/office/drawing/2014/main" val="2899088763"/>
                    </a:ext>
                  </a:extLst>
                </a:gridCol>
              </a:tblGrid>
              <a:tr h="368435">
                <a:tc>
                  <a:txBody>
                    <a:bodyPr/>
                    <a:lstStyle/>
                    <a:p>
                      <a:pPr marL="0" algn="ctr" defTabSz="2743200" rtl="0" eaLnBrk="1" fontAlgn="ctr" latinLnBrk="0" hangingPunct="1"/>
                      <a:r>
                        <a:rPr lang="en-US" sz="2200" b="1" u="none" strike="noStrike" kern="1200" dirty="0">
                          <a:solidFill>
                            <a:srgbClr val="000000"/>
                          </a:solidFill>
                          <a:effectLst/>
                        </a:rPr>
                        <a:t>gene tier</a:t>
                      </a:r>
                      <a:endParaRPr lang="en-US" sz="2200" b="1"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1" u="none" strike="noStrike" kern="1200" dirty="0">
                          <a:solidFill>
                            <a:srgbClr val="000000"/>
                          </a:solidFill>
                          <a:effectLst/>
                        </a:rPr>
                        <a:t>gene</a:t>
                      </a:r>
                      <a:endParaRPr lang="en-US" sz="2200" b="1"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1" u="none" strike="noStrike" kern="1200" dirty="0">
                          <a:solidFill>
                            <a:srgbClr val="000000"/>
                          </a:solidFill>
                          <a:effectLst/>
                        </a:rPr>
                        <a:t>curator – 1</a:t>
                      </a:r>
                      <a:endParaRPr lang="en-US" sz="2200" b="1"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1" u="none" strike="noStrike" kern="1200" dirty="0">
                          <a:solidFill>
                            <a:srgbClr val="000000"/>
                          </a:solidFill>
                          <a:effectLst/>
                        </a:rPr>
                        <a:t>curator – 2</a:t>
                      </a:r>
                      <a:endParaRPr lang="en-US" sz="2200" b="1" u="none" strike="noStrike" kern="1200" dirty="0">
                        <a:solidFill>
                          <a:srgbClr val="000000"/>
                        </a:solidFill>
                        <a:effectLst/>
                        <a:latin typeface="Century Gothic"/>
                        <a:ea typeface="+mn-ea"/>
                        <a:cs typeface="+mn-cs"/>
                      </a:endParaRPr>
                    </a:p>
                  </a:txBody>
                  <a:tcPr marL="26698" marR="26698" marT="26698" marB="0" anchor="ctr"/>
                </a:tc>
                <a:extLst>
                  <a:ext uri="{0D108BD9-81ED-4DB2-BD59-A6C34878D82A}">
                    <a16:rowId xmlns:a16="http://schemas.microsoft.com/office/drawing/2014/main" val="3347884528"/>
                  </a:ext>
                </a:extLst>
              </a:tr>
              <a:tr h="368435">
                <a:tc>
                  <a:txBody>
                    <a:bodyPr/>
                    <a:lstStyle/>
                    <a:p>
                      <a:pPr marL="0" algn="ctr" defTabSz="2743200" rtl="0" eaLnBrk="1" fontAlgn="ctr" latinLnBrk="0" hangingPunct="1"/>
                      <a:r>
                        <a:rPr lang="en-US" sz="2200" b="0" u="none" strike="noStrike" kern="1200" dirty="0">
                          <a:solidFill>
                            <a:srgbClr val="000000"/>
                          </a:solidFill>
                          <a:effectLst/>
                        </a:rPr>
                        <a:t>1</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err="1">
                          <a:solidFill>
                            <a:srgbClr val="000000"/>
                          </a:solidFill>
                          <a:effectLst/>
                        </a:rPr>
                        <a:t>Mgmt</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40.8</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a:solidFill>
                            <a:srgbClr val="000000"/>
                          </a:solidFill>
                          <a:effectLst/>
                        </a:rPr>
                        <a:t>43.3</a:t>
                      </a:r>
                      <a:endParaRPr lang="en-US" sz="2200" b="0" u="none" strike="noStrike" kern="1200">
                        <a:solidFill>
                          <a:srgbClr val="000000"/>
                        </a:solidFill>
                        <a:effectLst/>
                        <a:latin typeface="Century Gothic"/>
                        <a:ea typeface="+mn-ea"/>
                        <a:cs typeface="+mn-cs"/>
                      </a:endParaRPr>
                    </a:p>
                  </a:txBody>
                  <a:tcPr marL="26698" marR="26698" marT="26698" marB="0" anchor="ctr"/>
                </a:tc>
                <a:extLst>
                  <a:ext uri="{0D108BD9-81ED-4DB2-BD59-A6C34878D82A}">
                    <a16:rowId xmlns:a16="http://schemas.microsoft.com/office/drawing/2014/main" val="3564751318"/>
                  </a:ext>
                </a:extLst>
              </a:tr>
              <a:tr h="368435">
                <a:tc>
                  <a:txBody>
                    <a:bodyPr/>
                    <a:lstStyle/>
                    <a:p>
                      <a:pPr marL="0" algn="ctr" defTabSz="2743200" rtl="0" eaLnBrk="1" fontAlgn="ctr" latinLnBrk="0" hangingPunct="1"/>
                      <a:r>
                        <a:rPr lang="en-US" sz="2200" b="0" u="none" strike="noStrike" kern="1200">
                          <a:solidFill>
                            <a:srgbClr val="000000"/>
                          </a:solidFill>
                          <a:effectLst/>
                        </a:rPr>
                        <a:t>2</a:t>
                      </a:r>
                      <a:endParaRPr lang="en-US" sz="2200" b="0" u="none" strike="noStrike" kern="120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Cpt1b</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44.3</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44.3</a:t>
                      </a:r>
                      <a:endParaRPr lang="en-US" sz="2200" b="0" u="none" strike="noStrike" kern="1200" dirty="0">
                        <a:solidFill>
                          <a:srgbClr val="000000"/>
                        </a:solidFill>
                        <a:effectLst/>
                        <a:latin typeface="Century Gothic"/>
                        <a:ea typeface="+mn-ea"/>
                        <a:cs typeface="+mn-cs"/>
                      </a:endParaRPr>
                    </a:p>
                  </a:txBody>
                  <a:tcPr marL="26698" marR="26698" marT="26698" marB="0" anchor="ctr"/>
                </a:tc>
                <a:extLst>
                  <a:ext uri="{0D108BD9-81ED-4DB2-BD59-A6C34878D82A}">
                    <a16:rowId xmlns:a16="http://schemas.microsoft.com/office/drawing/2014/main" val="1428800206"/>
                  </a:ext>
                </a:extLst>
              </a:tr>
              <a:tr h="368435">
                <a:tc>
                  <a:txBody>
                    <a:bodyPr/>
                    <a:lstStyle/>
                    <a:p>
                      <a:pPr marL="0" algn="ctr" defTabSz="2743200" rtl="0" eaLnBrk="1" fontAlgn="ctr" latinLnBrk="0" hangingPunct="1"/>
                      <a:r>
                        <a:rPr lang="en-US" sz="2200" b="0" u="none" strike="noStrike" kern="1200">
                          <a:solidFill>
                            <a:srgbClr val="000000"/>
                          </a:solidFill>
                          <a:effectLst/>
                        </a:rPr>
                        <a:t>3</a:t>
                      </a:r>
                      <a:endParaRPr lang="en-US" sz="2200" b="0" u="none" strike="noStrike" kern="120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Phlda3</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52.1</a:t>
                      </a:r>
                      <a:endParaRPr lang="en-US" sz="2200" b="0" u="none" strike="noStrike" kern="1200" dirty="0">
                        <a:solidFill>
                          <a:srgbClr val="000000"/>
                        </a:solidFill>
                        <a:effectLst/>
                        <a:latin typeface="Century Gothic"/>
                        <a:ea typeface="+mn-ea"/>
                        <a:cs typeface="+mn-cs"/>
                      </a:endParaRPr>
                    </a:p>
                  </a:txBody>
                  <a:tcPr marL="26698" marR="26698" marT="26698" marB="0" anchor="ctr"/>
                </a:tc>
                <a:tc>
                  <a:txBody>
                    <a:bodyPr/>
                    <a:lstStyle/>
                    <a:p>
                      <a:pPr marL="0" algn="ctr" defTabSz="2743200" rtl="0" eaLnBrk="1" fontAlgn="ctr" latinLnBrk="0" hangingPunct="1"/>
                      <a:r>
                        <a:rPr lang="en-US" sz="2200" b="0" u="none" strike="noStrike" kern="1200" dirty="0">
                          <a:solidFill>
                            <a:srgbClr val="000000"/>
                          </a:solidFill>
                          <a:effectLst/>
                        </a:rPr>
                        <a:t>48.3</a:t>
                      </a:r>
                      <a:endParaRPr lang="en-US" sz="2200" b="0" u="none" strike="noStrike" kern="1200" dirty="0">
                        <a:solidFill>
                          <a:srgbClr val="000000"/>
                        </a:solidFill>
                        <a:effectLst/>
                        <a:latin typeface="Century Gothic"/>
                        <a:ea typeface="+mn-ea"/>
                        <a:cs typeface="+mn-cs"/>
                      </a:endParaRPr>
                    </a:p>
                  </a:txBody>
                  <a:tcPr marL="26698" marR="26698" marT="26698" marB="0" anchor="ctr"/>
                </a:tc>
                <a:extLst>
                  <a:ext uri="{0D108BD9-81ED-4DB2-BD59-A6C34878D82A}">
                    <a16:rowId xmlns:a16="http://schemas.microsoft.com/office/drawing/2014/main" val="837099512"/>
                  </a:ext>
                </a:extLst>
              </a:tr>
            </a:tbl>
          </a:graphicData>
        </a:graphic>
      </p:graphicFrame>
      <p:graphicFrame>
        <p:nvGraphicFramePr>
          <p:cNvPr id="1168" name="Table 1167">
            <a:extLst>
              <a:ext uri="{FF2B5EF4-FFF2-40B4-BE49-F238E27FC236}">
                <a16:creationId xmlns:a16="http://schemas.microsoft.com/office/drawing/2014/main" id="{BF64C872-4201-94EB-19F4-6719E0F04ED2}"/>
              </a:ext>
            </a:extLst>
          </p:cNvPr>
          <p:cNvGraphicFramePr>
            <a:graphicFrameLocks noGrp="1"/>
          </p:cNvGraphicFramePr>
          <p:nvPr>
            <p:extLst>
              <p:ext uri="{D42A27DB-BD31-4B8C-83A1-F6EECF244321}">
                <p14:modId xmlns:p14="http://schemas.microsoft.com/office/powerpoint/2010/main" val="4205496739"/>
              </p:ext>
            </p:extLst>
          </p:nvPr>
        </p:nvGraphicFramePr>
        <p:xfrm>
          <a:off x="1520716" y="12707187"/>
          <a:ext cx="7565091" cy="2851315"/>
        </p:xfrm>
        <a:graphic>
          <a:graphicData uri="http://schemas.openxmlformats.org/drawingml/2006/table">
            <a:tbl>
              <a:tblPr firstRow="1" bandRow="1">
                <a:tableStyleId>{93296810-A885-4BE3-A3E7-6D5BEEA58F35}</a:tableStyleId>
              </a:tblPr>
              <a:tblGrid>
                <a:gridCol w="842420">
                  <a:extLst>
                    <a:ext uri="{9D8B030D-6E8A-4147-A177-3AD203B41FA5}">
                      <a16:colId xmlns:a16="http://schemas.microsoft.com/office/drawing/2014/main" val="2014289231"/>
                    </a:ext>
                  </a:extLst>
                </a:gridCol>
                <a:gridCol w="1174233">
                  <a:extLst>
                    <a:ext uri="{9D8B030D-6E8A-4147-A177-3AD203B41FA5}">
                      <a16:colId xmlns:a16="http://schemas.microsoft.com/office/drawing/2014/main" val="989699196"/>
                    </a:ext>
                  </a:extLst>
                </a:gridCol>
                <a:gridCol w="1239565">
                  <a:extLst>
                    <a:ext uri="{9D8B030D-6E8A-4147-A177-3AD203B41FA5}">
                      <a16:colId xmlns:a16="http://schemas.microsoft.com/office/drawing/2014/main" val="2183627301"/>
                    </a:ext>
                  </a:extLst>
                </a:gridCol>
                <a:gridCol w="778320">
                  <a:extLst>
                    <a:ext uri="{9D8B030D-6E8A-4147-A177-3AD203B41FA5}">
                      <a16:colId xmlns:a16="http://schemas.microsoft.com/office/drawing/2014/main" val="92094208"/>
                    </a:ext>
                  </a:extLst>
                </a:gridCol>
                <a:gridCol w="270221">
                  <a:extLst>
                    <a:ext uri="{9D8B030D-6E8A-4147-A177-3AD203B41FA5}">
                      <a16:colId xmlns:a16="http://schemas.microsoft.com/office/drawing/2014/main" val="968262437"/>
                    </a:ext>
                  </a:extLst>
                </a:gridCol>
                <a:gridCol w="1018980">
                  <a:extLst>
                    <a:ext uri="{9D8B030D-6E8A-4147-A177-3AD203B41FA5}">
                      <a16:colId xmlns:a16="http://schemas.microsoft.com/office/drawing/2014/main" val="3208818348"/>
                    </a:ext>
                  </a:extLst>
                </a:gridCol>
                <a:gridCol w="1064501">
                  <a:extLst>
                    <a:ext uri="{9D8B030D-6E8A-4147-A177-3AD203B41FA5}">
                      <a16:colId xmlns:a16="http://schemas.microsoft.com/office/drawing/2014/main" val="2920543480"/>
                    </a:ext>
                  </a:extLst>
                </a:gridCol>
                <a:gridCol w="1176851">
                  <a:extLst>
                    <a:ext uri="{9D8B030D-6E8A-4147-A177-3AD203B41FA5}">
                      <a16:colId xmlns:a16="http://schemas.microsoft.com/office/drawing/2014/main" val="590088539"/>
                    </a:ext>
                  </a:extLst>
                </a:gridCol>
              </a:tblGrid>
              <a:tr h="609205">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Section</a:t>
                      </a:r>
                    </a:p>
                  </a:txBody>
                  <a:tcPr marL="26698" marR="26698" marT="26698" marB="0" anchor="ctr"/>
                </a:tc>
                <a:tc>
                  <a:txBody>
                    <a:body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LLM-supported</a:t>
                      </a:r>
                    </a:p>
                  </a:txBody>
                  <a:tcPr marL="26698" marR="26698" marT="26698" marB="0" anchor="ctr"/>
                </a:tc>
                <a:tc>
                  <a:txBody>
                    <a:body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Topic complexity</a:t>
                      </a:r>
                    </a:p>
                  </a:txBody>
                  <a:tcPr marL="26698" marR="26698" marT="26698" marB="0" anchor="ctr"/>
                </a:tc>
                <a:tc gridSpan="2">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1900" b="1" u="none" strike="noStrike" kern="1200" dirty="0">
                          <a:solidFill>
                            <a:schemeClr val="tx1"/>
                          </a:solidFill>
                          <a:effectLst/>
                          <a:latin typeface="+mn-lt"/>
                          <a:ea typeface="+mn-ea"/>
                          <a:cs typeface="+mn-cs"/>
                        </a:rPr>
                        <a:t>curator -1</a:t>
                      </a:r>
                    </a:p>
                  </a:txBody>
                  <a:tcPr marL="26698" marR="26698" marT="26698" marB="0" anchor="ctr"/>
                </a:tc>
                <a:tc hMerge="1">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000" b="1" u="none" strike="noStrike" kern="1200" dirty="0">
                          <a:solidFill>
                            <a:srgbClr val="000000"/>
                          </a:solidFill>
                          <a:effectLst/>
                          <a:latin typeface="+mn-lt"/>
                          <a:ea typeface="+mn-ea"/>
                          <a:cs typeface="+mn-cs"/>
                        </a:rPr>
                        <a:t>curator-2</a:t>
                      </a:r>
                    </a:p>
                    <a:p>
                      <a:pPr marL="0" algn="ctr" defTabSz="2743200" rtl="0" eaLnBrk="1" fontAlgn="ctr" latinLnBrk="0" hangingPunct="1"/>
                      <a:r>
                        <a:rPr lang="en-US" sz="2000" b="1" u="none" strike="noStrike" kern="1200" dirty="0">
                          <a:solidFill>
                            <a:srgbClr val="000000"/>
                          </a:solidFill>
                          <a:effectLst/>
                          <a:latin typeface="+mn-lt"/>
                          <a:ea typeface="+mn-ea"/>
                          <a:cs typeface="+mn-cs"/>
                        </a:rPr>
                        <a:t>more experience</a:t>
                      </a:r>
                    </a:p>
                  </a:txBody>
                  <a:tcPr marL="28575" marR="28575" marT="28575" marB="0" anchor="ctr"/>
                </a:tc>
                <a:tc>
                  <a:txBody>
                    <a:body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curator-2</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curator -1</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1900" b="1" u="none" strike="noStrike" kern="1200" dirty="0">
                          <a:solidFill>
                            <a:srgbClr val="000000"/>
                          </a:solidFill>
                          <a:effectLst/>
                          <a:latin typeface="+mn-lt"/>
                          <a:ea typeface="+mn-ea"/>
                          <a:cs typeface="+mn-cs"/>
                        </a:rPr>
                        <a:t>curator-2</a:t>
                      </a:r>
                    </a:p>
                  </a:txBody>
                  <a:tcPr marL="26698" marR="26698" marT="26698" marB="0" anchor="ctr"/>
                </a:tc>
                <a:extLst>
                  <a:ext uri="{0D108BD9-81ED-4DB2-BD59-A6C34878D82A}">
                    <a16:rowId xmlns:a16="http://schemas.microsoft.com/office/drawing/2014/main" val="1041339743"/>
                  </a:ext>
                </a:extLst>
              </a:tr>
              <a:tr h="710173">
                <a:tc>
                  <a:txBody>
                    <a:bodyPr/>
                    <a:lstStyle/>
                    <a:p>
                      <a:pPr algn="ctr" fontAlgn="ctr"/>
                      <a:r>
                        <a:rPr lang="en-US" sz="2200" b="0" i="0" u="none" strike="noStrike" dirty="0">
                          <a:solidFill>
                            <a:srgbClr val="000000"/>
                          </a:solidFill>
                          <a:effectLst/>
                          <a:latin typeface="Calibri" panose="020F0502020204030204" pitchFamily="34" charset="0"/>
                        </a:rPr>
                        <a:t>/</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a:t>
                      </a:r>
                    </a:p>
                  </a:txBody>
                  <a:tcPr marL="26698" marR="26698" marT="26698" marB="0" anchor="ctr"/>
                </a:tc>
                <a:tc gridSpan="3">
                  <a:txBody>
                    <a:bodyPr/>
                    <a:lstStyle/>
                    <a:p>
                      <a:pPr algn="ctr" fontAlgn="ctr"/>
                      <a:r>
                        <a:rPr lang="en-US" sz="2200" b="0" i="0" u="none" strike="noStrike" dirty="0">
                          <a:solidFill>
                            <a:srgbClr val="000000"/>
                          </a:solidFill>
                          <a:effectLst/>
                          <a:latin typeface="Calibri" panose="020F0502020204030204" pitchFamily="34" charset="0"/>
                        </a:rPr>
                        <a:t>Reference recall rate (PMID)</a:t>
                      </a:r>
                    </a:p>
                  </a:txBody>
                  <a:tcPr marL="26698" marR="26698" marT="26698" marB="0" anchor="ctr"/>
                </a:tc>
                <a:tc hMerge="1">
                  <a:txBody>
                    <a:bodyPr/>
                    <a:lstStyle/>
                    <a:p>
                      <a:pPr algn="ctr" fontAlgn="ctr"/>
                      <a:endParaRPr lang="en-US" sz="2400" b="0" i="0" u="none" strike="noStrike" dirty="0">
                        <a:solidFill>
                          <a:srgbClr val="000000"/>
                        </a:solidFill>
                        <a:effectLst/>
                        <a:latin typeface="Calibri" panose="020F0502020204030204" pitchFamily="34" charset="0"/>
                      </a:endParaRPr>
                    </a:p>
                  </a:txBody>
                  <a:tcPr marL="28575" marR="28575" marT="28575" marB="0" anchor="ctr"/>
                </a:tc>
                <a:tc hMerge="1">
                  <a:txBody>
                    <a:bodyPr/>
                    <a:lstStyle/>
                    <a:p>
                      <a:pPr algn="ctr" fontAlgn="ctr"/>
                      <a:endParaRPr lang="en-US" sz="2400" b="0" i="0" u="none" strike="noStrike" dirty="0">
                        <a:solidFill>
                          <a:srgbClr val="000000"/>
                        </a:solidFill>
                        <a:effectLst/>
                        <a:latin typeface="Calibri" panose="020F0502020204030204" pitchFamily="34" charset="0"/>
                      </a:endParaRPr>
                    </a:p>
                  </a:txBody>
                  <a:tcPr marL="28575" marR="28575" marT="28575" marB="0" anchor="ctr"/>
                </a:tc>
                <a:tc gridSpan="2">
                  <a:txBody>
                    <a:bodyPr/>
                    <a:lstStyle/>
                    <a:p>
                      <a:pPr algn="ctr" fontAlgn="ctr"/>
                      <a:r>
                        <a:rPr lang="en-US" sz="2200" b="0" i="0" u="none" strike="noStrike" dirty="0">
                          <a:solidFill>
                            <a:srgbClr val="000000"/>
                          </a:solidFill>
                          <a:effectLst/>
                          <a:latin typeface="Calibri" panose="020F0502020204030204" pitchFamily="34" charset="0"/>
                        </a:rPr>
                        <a:t>Fact-based</a:t>
                      </a:r>
                    </a:p>
                    <a:p>
                      <a:pPr algn="ctr" fontAlgn="ctr"/>
                      <a:r>
                        <a:rPr lang="en-US" sz="2200" b="0" i="0" u="none" strike="noStrike" dirty="0">
                          <a:solidFill>
                            <a:srgbClr val="000000"/>
                          </a:solidFill>
                          <a:effectLst/>
                          <a:latin typeface="Calibri" panose="020F0502020204030204" pitchFamily="34" charset="0"/>
                        </a:rPr>
                        <a:t>recall rate</a:t>
                      </a:r>
                    </a:p>
                  </a:txBody>
                  <a:tcPr marL="26698" marR="26698" marT="26698" marB="0" anchor="ctr"/>
                </a:tc>
                <a:tc hMerge="1">
                  <a:txBody>
                    <a:bodyPr/>
                    <a:lstStyle/>
                    <a:p>
                      <a:pPr algn="ctr" fontAlgn="ctr"/>
                      <a:endParaRPr lang="en-US" sz="2400" b="0" i="0" u="none" strike="noStrike" dirty="0">
                        <a:solidFill>
                          <a:srgbClr val="000000"/>
                        </a:solidFill>
                        <a:effectLst/>
                        <a:latin typeface="Calibri" panose="020F0502020204030204" pitchFamily="34" charset="0"/>
                      </a:endParaRPr>
                    </a:p>
                  </a:txBody>
                  <a:tcPr marL="28575" marR="28575" marT="28575" marB="0" anchor="ctr"/>
                </a:tc>
                <a:extLst>
                  <a:ext uri="{0D108BD9-81ED-4DB2-BD59-A6C34878D82A}">
                    <a16:rowId xmlns:a16="http://schemas.microsoft.com/office/drawing/2014/main" val="1336172639"/>
                  </a:ext>
                </a:extLst>
              </a:tr>
              <a:tr h="426632">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algn="ctr" fontAlgn="ctr"/>
                      <a:r>
                        <a:rPr lang="en-US" sz="2200" b="0" u="none" strike="noStrike" dirty="0">
                          <a:solidFill>
                            <a:srgbClr val="000000"/>
                          </a:solidFill>
                          <a:effectLst/>
                        </a:rPr>
                        <a:t>2</a:t>
                      </a:r>
                      <a:endParaRPr lang="en-US" sz="2200" b="0" i="0" u="none" strike="noStrike" dirty="0">
                        <a:solidFill>
                          <a:srgbClr val="000000"/>
                        </a:solidFill>
                        <a:effectLst/>
                        <a:latin typeface="Calibri" panose="020F0502020204030204" pitchFamily="34" charset="0"/>
                      </a:endParaRP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yes</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low</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algn="ctr" fontAlgn="ctr"/>
                      <a:r>
                        <a:rPr lang="en-US" sz="2200" b="0" u="none" strike="noStrike" dirty="0">
                          <a:solidFill>
                            <a:srgbClr val="000000"/>
                          </a:solidFill>
                          <a:effectLst/>
                        </a:rPr>
                        <a:t>66.2</a:t>
                      </a:r>
                      <a:endParaRPr lang="en-US" sz="2200" b="0" i="0" u="none" strike="noStrike" dirty="0">
                        <a:solidFill>
                          <a:srgbClr val="000000"/>
                        </a:solidFill>
                        <a:effectLst/>
                        <a:latin typeface="Calibri" panose="020F0502020204030204" pitchFamily="34" charset="0"/>
                      </a:endParaRPr>
                    </a:p>
                  </a:txBody>
                  <a:tcPr marL="26698" marR="26698" marT="26698" marB="0" anchor="ctr"/>
                </a:tc>
                <a:tc gridSpan="2">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algn="ctr" fontAlgn="ctr"/>
                      <a:r>
                        <a:rPr lang="en-US" sz="2200" b="0" u="none" strike="noStrike" dirty="0">
                          <a:solidFill>
                            <a:srgbClr val="000000"/>
                          </a:solidFill>
                          <a:effectLst/>
                        </a:rPr>
                        <a:t>63.0</a:t>
                      </a:r>
                      <a:endParaRPr lang="en-US" sz="2200" b="0" i="0" u="none" strike="noStrike" dirty="0">
                        <a:solidFill>
                          <a:srgbClr val="000000"/>
                        </a:solidFill>
                        <a:effectLst/>
                        <a:latin typeface="Calibri" panose="020F0502020204030204" pitchFamily="34" charset="0"/>
                      </a:endParaRPr>
                    </a:p>
                  </a:txBody>
                  <a:tcPr marL="26698" marR="26698" marT="26698" marB="0" anchor="ctr"/>
                </a:tc>
                <a:tc hMerge="1">
                  <a:txBody>
                    <a:bodyPr/>
                    <a:lstStyle/>
                    <a:p>
                      <a:pPr algn="ctr" fontAlgn="ctr"/>
                      <a:endParaRPr lang="en-US" sz="2400" b="0" i="0" u="none" strike="noStrike" dirty="0">
                        <a:solidFill>
                          <a:srgbClr val="000000"/>
                        </a:solidFill>
                        <a:effectLst/>
                        <a:latin typeface="Calibri" panose="020F0502020204030204" pitchFamily="34" charset="0"/>
                      </a:endParaRPr>
                    </a:p>
                  </a:txBody>
                  <a:tcPr marL="28575" marR="28575" marT="28575"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51.7</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44.2</a:t>
                      </a:r>
                    </a:p>
                  </a:txBody>
                  <a:tcPr marL="26698" marR="26698" marT="26698" marB="0" anchor="ctr"/>
                </a:tc>
                <a:extLst>
                  <a:ext uri="{0D108BD9-81ED-4DB2-BD59-A6C34878D82A}">
                    <a16:rowId xmlns:a16="http://schemas.microsoft.com/office/drawing/2014/main" val="1991546568"/>
                  </a:ext>
                </a:extLst>
              </a:tr>
              <a:tr h="368435">
                <a:tc>
                  <a:txBody>
                    <a:bodyPr/>
                    <a:lstStyle/>
                    <a:p>
                      <a:pPr algn="ctr" fontAlgn="ctr"/>
                      <a:r>
                        <a:rPr lang="en-US" sz="2200" b="0" i="0" u="none" strike="noStrike" dirty="0">
                          <a:solidFill>
                            <a:srgbClr val="000000"/>
                          </a:solidFill>
                          <a:effectLst/>
                          <a:latin typeface="Calibri" panose="020F0502020204030204" pitchFamily="34" charset="0"/>
                        </a:rPr>
                        <a:t>9 </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no</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high</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algn="ctr" fontAlgn="ctr"/>
                      <a:r>
                        <a:rPr lang="en-US" sz="2200" b="0" i="0" u="none" strike="noStrike" dirty="0">
                          <a:solidFill>
                            <a:srgbClr val="000000"/>
                          </a:solidFill>
                          <a:effectLst/>
                          <a:latin typeface="Calibri" panose="020F0502020204030204" pitchFamily="34" charset="0"/>
                        </a:rPr>
                        <a:t>36.2</a:t>
                      </a:r>
                    </a:p>
                  </a:txBody>
                  <a:tcPr marL="26698" marR="26698" marT="26698" marB="0" anchor="ctr"/>
                </a:tc>
                <a:tc gridSpan="2">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algn="ctr" fontAlgn="ctr"/>
                      <a:r>
                        <a:rPr lang="en-US" sz="2200" b="0" i="0" u="none" strike="noStrike" dirty="0">
                          <a:solidFill>
                            <a:srgbClr val="000000"/>
                          </a:solidFill>
                          <a:effectLst/>
                          <a:latin typeface="Calibri" panose="020F0502020204030204" pitchFamily="34" charset="0"/>
                        </a:rPr>
                        <a:t>38.9</a:t>
                      </a:r>
                    </a:p>
                  </a:txBody>
                  <a:tcPr marL="26698" marR="26698" marT="26698" marB="0" anchor="ctr"/>
                </a:tc>
                <a:tc hMerge="1">
                  <a:txBody>
                    <a:bodyPr/>
                    <a:lstStyle/>
                    <a:p>
                      <a:pPr algn="ctr" fontAlgn="ctr"/>
                      <a:endParaRPr lang="en-US" sz="2400" b="0" i="0" u="none" strike="noStrike" dirty="0">
                        <a:solidFill>
                          <a:srgbClr val="000000"/>
                        </a:solidFill>
                        <a:effectLst/>
                        <a:latin typeface="Calibri" panose="020F0502020204030204" pitchFamily="34" charset="0"/>
                      </a:endParaRPr>
                    </a:p>
                  </a:txBody>
                  <a:tcPr marL="28575" marR="28575" marT="28575"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34.4</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40.8</a:t>
                      </a:r>
                    </a:p>
                  </a:txBody>
                  <a:tcPr marL="26698" marR="26698" marT="26698" marB="0" anchor="ctr"/>
                </a:tc>
                <a:extLst>
                  <a:ext uri="{0D108BD9-81ED-4DB2-BD59-A6C34878D82A}">
                    <a16:rowId xmlns:a16="http://schemas.microsoft.com/office/drawing/2014/main" val="2470745395"/>
                  </a:ext>
                </a:extLst>
              </a:tr>
              <a:tr h="368435">
                <a:tc>
                  <a:txBody>
                    <a:bodyPr/>
                    <a:lstStyle/>
                    <a:p>
                      <a:pPr algn="ctr" fontAlgn="ctr"/>
                      <a:r>
                        <a:rPr lang="en-US" sz="2200" b="0" i="0" u="none" strike="noStrike" dirty="0">
                          <a:solidFill>
                            <a:srgbClr val="000000"/>
                          </a:solidFill>
                          <a:effectLst/>
                          <a:latin typeface="Calibri" panose="020F0502020204030204" pitchFamily="34" charset="0"/>
                        </a:rPr>
                        <a:t>10</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no</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medium</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i="0" u="none" strike="noStrike" kern="1200" dirty="0">
                          <a:solidFill>
                            <a:srgbClr val="000000"/>
                          </a:solidFill>
                          <a:effectLst/>
                          <a:latin typeface="Calibri" panose="020F0502020204030204" pitchFamily="34" charset="0"/>
                          <a:ea typeface="+mn-ea"/>
                          <a:cs typeface="+mn-cs"/>
                        </a:rPr>
                        <a:t>40.6</a:t>
                      </a:r>
                    </a:p>
                  </a:txBody>
                  <a:tcPr marL="26698" marR="26698" marT="26698" marB="0" anchor="ctr"/>
                </a:tc>
                <a:tc gridSpan="2">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i="0" u="none" strike="noStrike" kern="1200" dirty="0">
                          <a:solidFill>
                            <a:srgbClr val="000000"/>
                          </a:solidFill>
                          <a:effectLst/>
                          <a:latin typeface="Calibri" panose="020F0502020204030204" pitchFamily="34" charset="0"/>
                          <a:ea typeface="+mn-ea"/>
                          <a:cs typeface="+mn-cs"/>
                        </a:rPr>
                        <a:t>40.2</a:t>
                      </a:r>
                    </a:p>
                  </a:txBody>
                  <a:tcPr marL="26698" marR="26698" marT="26698" marB="0" anchor="ctr"/>
                </a:tc>
                <a:tc hMerge="1">
                  <a:txBody>
                    <a:bodyPr/>
                    <a:lstStyle/>
                    <a:p>
                      <a:pPr marL="0" algn="ctr" defTabSz="2743200" rtl="0" eaLnBrk="1" fontAlgn="ctr" latinLnBrk="0" hangingPunct="1"/>
                      <a:endParaRPr lang="en-US" sz="2400" b="0" i="0" u="none" strike="noStrike" kern="1200" dirty="0">
                        <a:solidFill>
                          <a:srgbClr val="000000"/>
                        </a:solidFill>
                        <a:effectLst/>
                        <a:latin typeface="Calibri" panose="020F0502020204030204" pitchFamily="34" charset="0"/>
                        <a:ea typeface="+mn-ea"/>
                        <a:cs typeface="+mn-cs"/>
                      </a:endParaRPr>
                    </a:p>
                  </a:txBody>
                  <a:tcPr marL="28575" marR="28575" marT="28575"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a:solidFill>
                            <a:srgbClr val="000000"/>
                          </a:solidFill>
                          <a:effectLst/>
                          <a:latin typeface="Century Gothic"/>
                          <a:ea typeface="+mn-ea"/>
                          <a:cs typeface="+mn-cs"/>
                        </a:rPr>
                        <a:t>37.6</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37.0</a:t>
                      </a:r>
                    </a:p>
                  </a:txBody>
                  <a:tcPr marL="26698" marR="26698" marT="26698" marB="0" anchor="ctr"/>
                </a:tc>
                <a:extLst>
                  <a:ext uri="{0D108BD9-81ED-4DB2-BD59-A6C34878D82A}">
                    <a16:rowId xmlns:a16="http://schemas.microsoft.com/office/drawing/2014/main" val="2708101073"/>
                  </a:ext>
                </a:extLst>
              </a:tr>
              <a:tr h="368435">
                <a:tc>
                  <a:txBody>
                    <a:bodyPr/>
                    <a:lstStyle/>
                    <a:p>
                      <a:pPr algn="ctr" fontAlgn="ctr"/>
                      <a:r>
                        <a:rPr lang="en-US" sz="2200" b="0" i="0" u="none" strike="noStrike" dirty="0">
                          <a:solidFill>
                            <a:srgbClr val="000000"/>
                          </a:solidFill>
                          <a:effectLst/>
                          <a:latin typeface="Calibri" panose="020F0502020204030204" pitchFamily="34" charset="0"/>
                        </a:rPr>
                        <a:t>12</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no</a:t>
                      </a:r>
                    </a:p>
                  </a:txBody>
                  <a:tcPr marL="26698" marR="26698" marT="26698" marB="0" anchor="ctr"/>
                </a:tc>
                <a:tc>
                  <a:txBody>
                    <a:bodyPr/>
                    <a:lstStyle/>
                    <a:p>
                      <a:pPr algn="ctr" fontAlgn="ctr"/>
                      <a:r>
                        <a:rPr lang="en-US" sz="2200" b="0" i="0" u="none" strike="noStrike" dirty="0">
                          <a:solidFill>
                            <a:srgbClr val="000000"/>
                          </a:solidFill>
                          <a:effectLst/>
                          <a:latin typeface="Calibri" panose="020F0502020204030204" pitchFamily="34" charset="0"/>
                        </a:rPr>
                        <a:t>medium</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i="0" u="none" strike="noStrike" kern="1200">
                          <a:solidFill>
                            <a:srgbClr val="000000"/>
                          </a:solidFill>
                          <a:effectLst/>
                          <a:latin typeface="Calibri" panose="020F0502020204030204" pitchFamily="34" charset="0"/>
                          <a:ea typeface="+mn-ea"/>
                          <a:cs typeface="+mn-cs"/>
                        </a:rPr>
                        <a:t>39.8</a:t>
                      </a:r>
                    </a:p>
                  </a:txBody>
                  <a:tcPr marL="26698" marR="26698" marT="26698" marB="0" anchor="ctr"/>
                </a:tc>
                <a:tc gridSpan="2">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i="0" u="none" strike="noStrike" kern="1200" dirty="0">
                          <a:solidFill>
                            <a:srgbClr val="000000"/>
                          </a:solidFill>
                          <a:effectLst/>
                          <a:latin typeface="Calibri" panose="020F0502020204030204" pitchFamily="34" charset="0"/>
                          <a:ea typeface="+mn-ea"/>
                          <a:cs typeface="+mn-cs"/>
                        </a:rPr>
                        <a:t>39.2</a:t>
                      </a:r>
                    </a:p>
                  </a:txBody>
                  <a:tcPr marL="26698" marR="26698" marT="26698" marB="0" anchor="ctr"/>
                </a:tc>
                <a:tc hMerge="1">
                  <a:txBody>
                    <a:bodyPr/>
                    <a:lstStyle/>
                    <a:p>
                      <a:pPr marL="0" algn="ctr" defTabSz="2743200" rtl="0" eaLnBrk="1" fontAlgn="ctr" latinLnBrk="0" hangingPunct="1"/>
                      <a:endParaRPr lang="en-US" sz="2400" b="0" i="0" u="none" strike="noStrike" kern="1200" dirty="0">
                        <a:solidFill>
                          <a:srgbClr val="000000"/>
                        </a:solidFill>
                        <a:effectLst/>
                        <a:latin typeface="Calibri" panose="020F0502020204030204" pitchFamily="34" charset="0"/>
                        <a:ea typeface="+mn-ea"/>
                        <a:cs typeface="+mn-cs"/>
                      </a:endParaRPr>
                    </a:p>
                  </a:txBody>
                  <a:tcPr marL="28575" marR="28575" marT="28575"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a:solidFill>
                            <a:srgbClr val="000000"/>
                          </a:solidFill>
                          <a:effectLst/>
                          <a:latin typeface="Century Gothic"/>
                          <a:ea typeface="+mn-ea"/>
                          <a:cs typeface="+mn-cs"/>
                        </a:rPr>
                        <a:t>36.8</a:t>
                      </a:r>
                    </a:p>
                  </a:txBody>
                  <a:tcPr marL="26698" marR="26698" marT="26698" marB="0" anchor="ctr"/>
                </a:tc>
                <a:tc>
                  <a:txBody>
                    <a:bodyPr/>
                    <a:lstStyle>
                      <a:lvl1pPr marL="0" algn="l" defTabSz="2743200" rtl="0" eaLnBrk="1" latinLnBrk="0" hangingPunct="1">
                        <a:defRPr sz="5400" kern="1200">
                          <a:solidFill>
                            <a:schemeClr val="tx1"/>
                          </a:solidFill>
                          <a:latin typeface="Century Gothic"/>
                        </a:defRPr>
                      </a:lvl1pPr>
                      <a:lvl2pPr marL="1371600" algn="l" defTabSz="2743200" rtl="0" eaLnBrk="1" latinLnBrk="0" hangingPunct="1">
                        <a:defRPr sz="5400" kern="1200">
                          <a:solidFill>
                            <a:schemeClr val="tx1"/>
                          </a:solidFill>
                          <a:latin typeface="Century Gothic"/>
                        </a:defRPr>
                      </a:lvl2pPr>
                      <a:lvl3pPr marL="2743200" algn="l" defTabSz="2743200" rtl="0" eaLnBrk="1" latinLnBrk="0" hangingPunct="1">
                        <a:defRPr sz="5400" kern="1200">
                          <a:solidFill>
                            <a:schemeClr val="tx1"/>
                          </a:solidFill>
                          <a:latin typeface="Century Gothic"/>
                        </a:defRPr>
                      </a:lvl3pPr>
                      <a:lvl4pPr marL="4114800" algn="l" defTabSz="2743200" rtl="0" eaLnBrk="1" latinLnBrk="0" hangingPunct="1">
                        <a:defRPr sz="5400" kern="1200">
                          <a:solidFill>
                            <a:schemeClr val="tx1"/>
                          </a:solidFill>
                          <a:latin typeface="Century Gothic"/>
                        </a:defRPr>
                      </a:lvl4pPr>
                      <a:lvl5pPr marL="5486400" algn="l" defTabSz="2743200" rtl="0" eaLnBrk="1" latinLnBrk="0" hangingPunct="1">
                        <a:defRPr sz="5400" kern="1200">
                          <a:solidFill>
                            <a:schemeClr val="tx1"/>
                          </a:solidFill>
                          <a:latin typeface="Century Gothic"/>
                        </a:defRPr>
                      </a:lvl5pPr>
                      <a:lvl6pPr marL="6858000" algn="l" defTabSz="2743200" rtl="0" eaLnBrk="1" latinLnBrk="0" hangingPunct="1">
                        <a:defRPr sz="5400" kern="1200">
                          <a:solidFill>
                            <a:schemeClr val="tx1"/>
                          </a:solidFill>
                          <a:latin typeface="Century Gothic"/>
                        </a:defRPr>
                      </a:lvl6pPr>
                      <a:lvl7pPr marL="8229600" algn="l" defTabSz="2743200" rtl="0" eaLnBrk="1" latinLnBrk="0" hangingPunct="1">
                        <a:defRPr sz="5400" kern="1200">
                          <a:solidFill>
                            <a:schemeClr val="tx1"/>
                          </a:solidFill>
                          <a:latin typeface="Century Gothic"/>
                        </a:defRPr>
                      </a:lvl7pPr>
                      <a:lvl8pPr marL="9601200" algn="l" defTabSz="2743200" rtl="0" eaLnBrk="1" latinLnBrk="0" hangingPunct="1">
                        <a:defRPr sz="5400" kern="1200">
                          <a:solidFill>
                            <a:schemeClr val="tx1"/>
                          </a:solidFill>
                          <a:latin typeface="Century Gothic"/>
                        </a:defRPr>
                      </a:lvl8pPr>
                      <a:lvl9pPr marL="10972800" algn="l" defTabSz="2743200" rtl="0" eaLnBrk="1" latinLnBrk="0" hangingPunct="1">
                        <a:defRPr sz="5400" kern="1200">
                          <a:solidFill>
                            <a:schemeClr val="tx1"/>
                          </a:solidFill>
                          <a:latin typeface="Century Gothic"/>
                        </a:defRPr>
                      </a:lvl9pPr>
                    </a:lstStyle>
                    <a:p>
                      <a:pPr marL="0" algn="ctr" defTabSz="2743200" rtl="0" eaLnBrk="1" fontAlgn="ctr" latinLnBrk="0" hangingPunct="1"/>
                      <a:r>
                        <a:rPr lang="en-US" sz="2200" b="0" u="none" strike="noStrike" kern="1200" dirty="0">
                          <a:solidFill>
                            <a:srgbClr val="000000"/>
                          </a:solidFill>
                          <a:effectLst/>
                          <a:latin typeface="Century Gothic"/>
                          <a:ea typeface="+mn-ea"/>
                          <a:cs typeface="+mn-cs"/>
                        </a:rPr>
                        <a:t>38.1</a:t>
                      </a:r>
                    </a:p>
                  </a:txBody>
                  <a:tcPr marL="26698" marR="26698" marT="26698" marB="0" anchor="ctr"/>
                </a:tc>
                <a:extLst>
                  <a:ext uri="{0D108BD9-81ED-4DB2-BD59-A6C34878D82A}">
                    <a16:rowId xmlns:a16="http://schemas.microsoft.com/office/drawing/2014/main" val="4268945132"/>
                  </a:ext>
                </a:extLst>
              </a:tr>
            </a:tbl>
          </a:graphicData>
        </a:graphic>
      </p:graphicFrame>
      <p:sp>
        <p:nvSpPr>
          <p:cNvPr id="1169" name="TextBox 1168">
            <a:extLst>
              <a:ext uri="{FF2B5EF4-FFF2-40B4-BE49-F238E27FC236}">
                <a16:creationId xmlns:a16="http://schemas.microsoft.com/office/drawing/2014/main" id="{A91360E4-10BD-20CA-4FF7-C0C1BC8BA3D4}"/>
              </a:ext>
            </a:extLst>
          </p:cNvPr>
          <p:cNvSpPr txBox="1"/>
          <p:nvPr/>
        </p:nvSpPr>
        <p:spPr>
          <a:xfrm>
            <a:off x="1520715" y="15557688"/>
            <a:ext cx="7107600" cy="677108"/>
          </a:xfrm>
          <a:prstGeom prst="rect">
            <a:avLst/>
          </a:prstGeom>
          <a:noFill/>
        </p:spPr>
        <p:txBody>
          <a:bodyPr wrap="square">
            <a:spAutoFit/>
          </a:bodyPr>
          <a:lstStyle/>
          <a:p>
            <a:r>
              <a:rPr lang="en-US" sz="1900" dirty="0">
                <a:solidFill>
                  <a:srgbClr val="591F00"/>
                </a:solidFill>
                <a:latin typeface="Arial" panose="020B0604020202020204" pitchFamily="34" charset="0"/>
                <a:cs typeface="Arial" panose="020B0604020202020204" pitchFamily="34" charset="0"/>
              </a:rPr>
              <a:t>curator-1: three independent curators with less experience</a:t>
            </a:r>
          </a:p>
          <a:p>
            <a:r>
              <a:rPr lang="en-US" sz="1900" dirty="0">
                <a:solidFill>
                  <a:srgbClr val="591F00"/>
                </a:solidFill>
                <a:latin typeface="Arial" panose="020B0604020202020204" pitchFamily="34" charset="0"/>
                <a:cs typeface="Arial" panose="020B0604020202020204" pitchFamily="34" charset="0"/>
              </a:rPr>
              <a:t>curator-2: three independent curators with more experience</a:t>
            </a:r>
          </a:p>
        </p:txBody>
      </p:sp>
      <p:sp>
        <p:nvSpPr>
          <p:cNvPr id="1170" name="TextBox 1169">
            <a:extLst>
              <a:ext uri="{FF2B5EF4-FFF2-40B4-BE49-F238E27FC236}">
                <a16:creationId xmlns:a16="http://schemas.microsoft.com/office/drawing/2014/main" id="{76198A90-96E9-D380-DE42-E8019C5C42DD}"/>
              </a:ext>
            </a:extLst>
          </p:cNvPr>
          <p:cNvSpPr txBox="1"/>
          <p:nvPr/>
        </p:nvSpPr>
        <p:spPr>
          <a:xfrm>
            <a:off x="1453337" y="11755941"/>
            <a:ext cx="4160113" cy="437492"/>
          </a:xfrm>
          <a:prstGeom prst="rect">
            <a:avLst/>
          </a:prstGeom>
          <a:noFill/>
        </p:spPr>
        <p:txBody>
          <a:bodyPr wrap="none" rtlCol="0">
            <a:spAutoFit/>
          </a:bodyPr>
          <a:lstStyle/>
          <a:p>
            <a:r>
              <a:rPr lang="en-US" sz="2243" b="1" dirty="0">
                <a:solidFill>
                  <a:schemeClr val="accent2"/>
                </a:solidFill>
                <a:latin typeface="Arial" panose="020B0604020202020204" pitchFamily="34" charset="0"/>
                <a:cs typeface="Arial" panose="020B0604020202020204" pitchFamily="34" charset="0"/>
              </a:rPr>
              <a:t>Reference Recall Rate Check</a:t>
            </a:r>
          </a:p>
        </p:txBody>
      </p:sp>
      <p:sp>
        <p:nvSpPr>
          <p:cNvPr id="1171" name="Flowchart: Process 1170">
            <a:extLst>
              <a:ext uri="{FF2B5EF4-FFF2-40B4-BE49-F238E27FC236}">
                <a16:creationId xmlns:a16="http://schemas.microsoft.com/office/drawing/2014/main" id="{40AC6D65-A8C2-63CD-C5FE-B493CF34E197}"/>
              </a:ext>
            </a:extLst>
          </p:cNvPr>
          <p:cNvSpPr/>
          <p:nvPr/>
        </p:nvSpPr>
        <p:spPr>
          <a:xfrm>
            <a:off x="1325733" y="11552357"/>
            <a:ext cx="12973304" cy="7347351"/>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1173" name="TextBox 1172">
            <a:extLst>
              <a:ext uri="{FF2B5EF4-FFF2-40B4-BE49-F238E27FC236}">
                <a16:creationId xmlns:a16="http://schemas.microsoft.com/office/drawing/2014/main" id="{13514EBE-33BD-34B7-38DF-2CC9FB4B2542}"/>
              </a:ext>
            </a:extLst>
          </p:cNvPr>
          <p:cNvSpPr txBox="1"/>
          <p:nvPr/>
        </p:nvSpPr>
        <p:spPr>
          <a:xfrm>
            <a:off x="1461740" y="16779349"/>
            <a:ext cx="1059777" cy="379976"/>
          </a:xfrm>
          <a:prstGeom prst="rect">
            <a:avLst/>
          </a:prstGeom>
          <a:noFill/>
        </p:spPr>
        <p:txBody>
          <a:bodyPr wrap="none" rtlCol="0">
            <a:spAutoFit/>
          </a:bodyPr>
          <a:lstStyle>
            <a:defPPr>
              <a:defRPr lang="en-US"/>
            </a:defPPr>
            <a:lvl1pPr>
              <a:defRPr sz="2000" b="1">
                <a:solidFill>
                  <a:srgbClr val="591F00"/>
                </a:solidFill>
                <a:latin typeface="Arial" panose="020B0604020202020204" pitchFamily="34" charset="0"/>
                <a:cs typeface="Arial" panose="020B0604020202020204" pitchFamily="34" charset="0"/>
              </a:defRPr>
            </a:lvl1pPr>
          </a:lstStyle>
          <a:p>
            <a:r>
              <a:rPr lang="en-US" sz="1869" dirty="0"/>
              <a:t>Table 2.</a:t>
            </a:r>
          </a:p>
        </p:txBody>
      </p:sp>
      <p:sp>
        <p:nvSpPr>
          <p:cNvPr id="1174" name="TextBox 1173">
            <a:extLst>
              <a:ext uri="{FF2B5EF4-FFF2-40B4-BE49-F238E27FC236}">
                <a16:creationId xmlns:a16="http://schemas.microsoft.com/office/drawing/2014/main" id="{FF2F1684-575C-8884-DB47-6BCFAA435CEF}"/>
              </a:ext>
            </a:extLst>
          </p:cNvPr>
          <p:cNvSpPr txBox="1"/>
          <p:nvPr/>
        </p:nvSpPr>
        <p:spPr>
          <a:xfrm>
            <a:off x="1453337" y="12269557"/>
            <a:ext cx="1059777" cy="379976"/>
          </a:xfrm>
          <a:prstGeom prst="rect">
            <a:avLst/>
          </a:prstGeom>
          <a:noFill/>
        </p:spPr>
        <p:txBody>
          <a:bodyPr wrap="none" rtlCol="0">
            <a:spAutoFit/>
          </a:bodyPr>
          <a:lstStyle>
            <a:defPPr>
              <a:defRPr lang="en-US"/>
            </a:defPPr>
            <a:lvl1pPr>
              <a:defRPr sz="2000" b="1">
                <a:solidFill>
                  <a:srgbClr val="591F00"/>
                </a:solidFill>
                <a:latin typeface="Arial" panose="020B0604020202020204" pitchFamily="34" charset="0"/>
                <a:cs typeface="Arial" panose="020B0604020202020204" pitchFamily="34" charset="0"/>
              </a:defRPr>
            </a:lvl1pPr>
          </a:lstStyle>
          <a:p>
            <a:r>
              <a:rPr lang="en-US" sz="1869" dirty="0"/>
              <a:t>Table 1.</a:t>
            </a:r>
          </a:p>
        </p:txBody>
      </p:sp>
      <p:sp>
        <p:nvSpPr>
          <p:cNvPr id="1175" name="Flowchart: Process 1174">
            <a:extLst>
              <a:ext uri="{FF2B5EF4-FFF2-40B4-BE49-F238E27FC236}">
                <a16:creationId xmlns:a16="http://schemas.microsoft.com/office/drawing/2014/main" id="{F9AD2B38-8073-42F5-557A-0F5D5666EA1B}"/>
              </a:ext>
            </a:extLst>
          </p:cNvPr>
          <p:cNvSpPr/>
          <p:nvPr/>
        </p:nvSpPr>
        <p:spPr>
          <a:xfrm>
            <a:off x="10453466" y="8957246"/>
            <a:ext cx="19038690" cy="1461825"/>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1176" name="TextBox 1175">
            <a:extLst>
              <a:ext uri="{FF2B5EF4-FFF2-40B4-BE49-F238E27FC236}">
                <a16:creationId xmlns:a16="http://schemas.microsoft.com/office/drawing/2014/main" id="{E70FCF34-0D53-E5B1-B494-0CC7501F0BD6}"/>
              </a:ext>
            </a:extLst>
          </p:cNvPr>
          <p:cNvSpPr txBox="1"/>
          <p:nvPr/>
        </p:nvSpPr>
        <p:spPr>
          <a:xfrm>
            <a:off x="10738825" y="9040654"/>
            <a:ext cx="18646451" cy="1299971"/>
          </a:xfrm>
          <a:prstGeom prst="rect">
            <a:avLst/>
          </a:prstGeom>
          <a:noFill/>
          <a:ln>
            <a:noFill/>
          </a:ln>
        </p:spPr>
        <p:txBody>
          <a:bodyPr wrap="square">
            <a:spAutoFit/>
          </a:bodyPr>
          <a:lstStyle/>
          <a:p>
            <a:pPr>
              <a:spcBef>
                <a:spcPts val="1121"/>
              </a:spcBef>
            </a:pPr>
            <a:r>
              <a:rPr lang="en-US" sz="2616" dirty="0">
                <a:solidFill>
                  <a:srgbClr val="591F00"/>
                </a:solidFill>
                <a:latin typeface="Arial" panose="020B0604020202020204" pitchFamily="34" charset="0"/>
                <a:cs typeface="Arial" panose="020B0604020202020204" pitchFamily="34" charset="0"/>
              </a:rPr>
              <a:t>For fact-based recall check, curated statements were decomposed into individual facts using claude-3.5-sonnet, which were then clustered based on similarity. The clustering process involved using semantic embeddings to filter out significantly different facts and iteratively comparing remaining fact pairs using GPT-4o-mini. </a:t>
            </a:r>
          </a:p>
        </p:txBody>
      </p:sp>
      <p:graphicFrame>
        <p:nvGraphicFramePr>
          <p:cNvPr id="1181" name="Chart 1180">
            <a:extLst>
              <a:ext uri="{FF2B5EF4-FFF2-40B4-BE49-F238E27FC236}">
                <a16:creationId xmlns:a16="http://schemas.microsoft.com/office/drawing/2014/main" id="{A1271F56-E6B7-CE81-619F-1E5BCB929F77}"/>
              </a:ext>
            </a:extLst>
          </p:cNvPr>
          <p:cNvGraphicFramePr>
            <a:graphicFrameLocks/>
          </p:cNvGraphicFramePr>
          <p:nvPr>
            <p:extLst>
              <p:ext uri="{D42A27DB-BD31-4B8C-83A1-F6EECF244321}">
                <p14:modId xmlns:p14="http://schemas.microsoft.com/office/powerpoint/2010/main" val="1581812242"/>
              </p:ext>
            </p:extLst>
          </p:nvPr>
        </p:nvGraphicFramePr>
        <p:xfrm>
          <a:off x="15226672" y="15609954"/>
          <a:ext cx="5000187" cy="1804417"/>
        </p:xfrm>
        <a:graphic>
          <a:graphicData uri="http://schemas.openxmlformats.org/drawingml/2006/chart">
            <c:chart xmlns:c="http://schemas.openxmlformats.org/drawingml/2006/chart" xmlns:r="http://schemas.openxmlformats.org/officeDocument/2006/relationships" r:id="rId9"/>
          </a:graphicData>
        </a:graphic>
      </p:graphicFrame>
      <p:sp>
        <p:nvSpPr>
          <p:cNvPr id="1182" name="Flowchart: Process 1181">
            <a:extLst>
              <a:ext uri="{FF2B5EF4-FFF2-40B4-BE49-F238E27FC236}">
                <a16:creationId xmlns:a16="http://schemas.microsoft.com/office/drawing/2014/main" id="{148C59C6-55F0-3207-65DC-827138CABAC2}"/>
              </a:ext>
            </a:extLst>
          </p:cNvPr>
          <p:cNvSpPr/>
          <p:nvPr/>
        </p:nvSpPr>
        <p:spPr>
          <a:xfrm>
            <a:off x="21663588" y="11568809"/>
            <a:ext cx="7820959" cy="7347351"/>
          </a:xfrm>
          <a:prstGeom prst="flowChartProcess">
            <a:avLst/>
          </a:prstGeom>
          <a:noFill/>
          <a:ln w="31750" cap="flat" cmpd="sng" algn="ctr">
            <a:solidFill>
              <a:srgbClr val="956B43">
                <a:lumMod val="50000"/>
              </a:srgbClr>
            </a:solidFill>
            <a:prstDash val="solid"/>
          </a:ln>
          <a:effectLst/>
        </p:spPr>
        <p:txBody>
          <a:bodyPr rtlCol="0" anchor="ctr"/>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algn="ctr" defTabSz="3444950">
              <a:defRPr/>
            </a:pPr>
            <a:endParaRPr lang="en-US" sz="6782" dirty="0">
              <a:solidFill>
                <a:srgbClr val="61AB33"/>
              </a:solidFill>
              <a:latin typeface="Century Gothic"/>
            </a:endParaRPr>
          </a:p>
        </p:txBody>
      </p:sp>
      <p:sp>
        <p:nvSpPr>
          <p:cNvPr id="1185" name="TextBox 1184">
            <a:extLst>
              <a:ext uri="{FF2B5EF4-FFF2-40B4-BE49-F238E27FC236}">
                <a16:creationId xmlns:a16="http://schemas.microsoft.com/office/drawing/2014/main" id="{D61CDF57-C481-B53B-8B81-4E4307136A77}"/>
              </a:ext>
            </a:extLst>
          </p:cNvPr>
          <p:cNvSpPr txBox="1"/>
          <p:nvPr/>
        </p:nvSpPr>
        <p:spPr>
          <a:xfrm>
            <a:off x="14096187" y="12164175"/>
            <a:ext cx="6354341" cy="351186"/>
          </a:xfrm>
          <a:prstGeom prst="rect">
            <a:avLst/>
          </a:prstGeom>
          <a:noFill/>
        </p:spPr>
        <p:txBody>
          <a:bodyPr wrap="square" rtlCol="0">
            <a:spAutoFit/>
          </a:bodyPr>
          <a:lstStyle/>
          <a:p>
            <a:pPr algn="ctr"/>
            <a:r>
              <a:rPr lang="en-US" sz="1682" b="1" dirty="0">
                <a:solidFill>
                  <a:srgbClr val="591F00"/>
                </a:solidFill>
                <a:latin typeface="Arial" panose="020B0604020202020204" pitchFamily="34" charset="0"/>
                <a:cs typeface="Arial" panose="020B0604020202020204" pitchFamily="34" charset="0"/>
              </a:rPr>
              <a:t>Percentage of relevant data across all sections</a:t>
            </a:r>
          </a:p>
        </p:txBody>
      </p:sp>
      <p:grpSp>
        <p:nvGrpSpPr>
          <p:cNvPr id="1190" name="Group 1189">
            <a:extLst>
              <a:ext uri="{FF2B5EF4-FFF2-40B4-BE49-F238E27FC236}">
                <a16:creationId xmlns:a16="http://schemas.microsoft.com/office/drawing/2014/main" id="{F4FC8216-E25C-00B9-829C-7FE865F23CDE}"/>
              </a:ext>
            </a:extLst>
          </p:cNvPr>
          <p:cNvGrpSpPr/>
          <p:nvPr/>
        </p:nvGrpSpPr>
        <p:grpSpPr>
          <a:xfrm>
            <a:off x="19459472" y="12728062"/>
            <a:ext cx="2941002" cy="846544"/>
            <a:chOff x="20668385" y="12925762"/>
            <a:chExt cx="3147743" cy="906053"/>
          </a:xfrm>
        </p:grpSpPr>
        <p:sp>
          <p:nvSpPr>
            <p:cNvPr id="1186" name="Rectangle 1185">
              <a:extLst>
                <a:ext uri="{FF2B5EF4-FFF2-40B4-BE49-F238E27FC236}">
                  <a16:creationId xmlns:a16="http://schemas.microsoft.com/office/drawing/2014/main" id="{3EAD27FF-292D-D502-AB41-30BCB2D3C32E}"/>
                </a:ext>
              </a:extLst>
            </p:cNvPr>
            <p:cNvSpPr/>
            <p:nvPr/>
          </p:nvSpPr>
          <p:spPr>
            <a:xfrm>
              <a:off x="20820183" y="12995578"/>
              <a:ext cx="215900" cy="203200"/>
            </a:xfrm>
            <a:prstGeom prst="rect">
              <a:avLst/>
            </a:prstGeom>
            <a:solidFill>
              <a:srgbClr val="156082"/>
            </a:solidFill>
            <a:ln w="19050" cap="flat" cmpd="sng" algn="ctr">
              <a:solidFill>
                <a:srgbClr val="156082">
                  <a:shade val="15000"/>
                </a:srgbClr>
              </a:solidFill>
              <a:prstDash val="solid"/>
              <a:miter lim="800000"/>
            </a:ln>
            <a:effectLst/>
          </p:spPr>
          <p:txBody>
            <a:bodyPr rtlCol="0" anchor="ctr"/>
            <a:lstStyle/>
            <a:p>
              <a:pPr algn="ctr" defTabSz="854402">
                <a:defRPr/>
              </a:pPr>
              <a:endParaRPr lang="en-US" sz="1682" kern="0">
                <a:solidFill>
                  <a:srgbClr val="663300"/>
                </a:solidFill>
                <a:latin typeface="Aptos" panose="02110004020202020204"/>
              </a:endParaRPr>
            </a:p>
          </p:txBody>
        </p:sp>
        <p:sp>
          <p:nvSpPr>
            <p:cNvPr id="1187" name="Rectangle 1186">
              <a:extLst>
                <a:ext uri="{FF2B5EF4-FFF2-40B4-BE49-F238E27FC236}">
                  <a16:creationId xmlns:a16="http://schemas.microsoft.com/office/drawing/2014/main" id="{3DA7C846-0454-4E73-0BD7-53BBE4596BCB}"/>
                </a:ext>
              </a:extLst>
            </p:cNvPr>
            <p:cNvSpPr/>
            <p:nvPr/>
          </p:nvSpPr>
          <p:spPr>
            <a:xfrm>
              <a:off x="20820183" y="13503578"/>
              <a:ext cx="215900" cy="203200"/>
            </a:xfrm>
            <a:prstGeom prst="rect">
              <a:avLst/>
            </a:prstGeom>
            <a:solidFill>
              <a:srgbClr val="C00000"/>
            </a:solidFill>
            <a:ln w="19050" cap="flat" cmpd="sng" algn="ctr">
              <a:solidFill>
                <a:srgbClr val="C00000"/>
              </a:solidFill>
              <a:prstDash val="solid"/>
              <a:miter lim="800000"/>
            </a:ln>
            <a:effectLst/>
          </p:spPr>
          <p:txBody>
            <a:bodyPr rtlCol="0" anchor="ctr"/>
            <a:lstStyle/>
            <a:p>
              <a:pPr algn="ctr" defTabSz="854402">
                <a:defRPr/>
              </a:pPr>
              <a:endParaRPr lang="en-US" sz="1682" kern="0">
                <a:solidFill>
                  <a:srgbClr val="663300"/>
                </a:solidFill>
                <a:latin typeface="Aptos" panose="02110004020202020204"/>
              </a:endParaRPr>
            </a:p>
          </p:txBody>
        </p:sp>
        <p:sp>
          <p:nvSpPr>
            <p:cNvPr id="1188" name="TextBox 1187">
              <a:extLst>
                <a:ext uri="{FF2B5EF4-FFF2-40B4-BE49-F238E27FC236}">
                  <a16:creationId xmlns:a16="http://schemas.microsoft.com/office/drawing/2014/main" id="{7655EF71-AD96-DDB4-8471-CFDC9ABB4A02}"/>
                </a:ext>
              </a:extLst>
            </p:cNvPr>
            <p:cNvSpPr txBox="1"/>
            <p:nvPr/>
          </p:nvSpPr>
          <p:spPr>
            <a:xfrm>
              <a:off x="20691928" y="12925762"/>
              <a:ext cx="3124200" cy="375873"/>
            </a:xfrm>
            <a:prstGeom prst="rect">
              <a:avLst/>
            </a:prstGeom>
            <a:noFill/>
          </p:spPr>
          <p:txBody>
            <a:bodyPr wrap="square" rtlCol="0">
              <a:spAutoFit/>
            </a:bodyPr>
            <a:lstStyle/>
            <a:p>
              <a:r>
                <a:rPr lang="en-US" sz="1682" dirty="0">
                  <a:solidFill>
                    <a:srgbClr val="663300"/>
                  </a:solidFill>
                  <a:latin typeface="Aptos" panose="02110004020202020204"/>
                </a:rPr>
                <a:t>       </a:t>
              </a:r>
              <a:r>
                <a:rPr lang="en-US" sz="1682" dirty="0">
                  <a:solidFill>
                    <a:srgbClr val="663300"/>
                  </a:solidFill>
                  <a:latin typeface="Arial" panose="020B0604020202020204" pitchFamily="34" charset="0"/>
                  <a:cs typeface="Arial" panose="020B0604020202020204" pitchFamily="34" charset="0"/>
                </a:rPr>
                <a:t>% Relevancy</a:t>
              </a:r>
            </a:p>
          </p:txBody>
        </p:sp>
        <p:sp>
          <p:nvSpPr>
            <p:cNvPr id="1189" name="TextBox 1188">
              <a:extLst>
                <a:ext uri="{FF2B5EF4-FFF2-40B4-BE49-F238E27FC236}">
                  <a16:creationId xmlns:a16="http://schemas.microsoft.com/office/drawing/2014/main" id="{90CA3C84-573A-B34C-B4CF-C86815CF596F}"/>
                </a:ext>
              </a:extLst>
            </p:cNvPr>
            <p:cNvSpPr txBox="1"/>
            <p:nvPr/>
          </p:nvSpPr>
          <p:spPr>
            <a:xfrm>
              <a:off x="20668385" y="13455942"/>
              <a:ext cx="3124200" cy="375873"/>
            </a:xfrm>
            <a:prstGeom prst="rect">
              <a:avLst/>
            </a:prstGeom>
            <a:noFill/>
          </p:spPr>
          <p:txBody>
            <a:bodyPr wrap="square" rtlCol="0">
              <a:spAutoFit/>
            </a:bodyPr>
            <a:lstStyle/>
            <a:p>
              <a:r>
                <a:rPr lang="en-US" sz="1682" dirty="0">
                  <a:solidFill>
                    <a:srgbClr val="663300"/>
                  </a:solidFill>
                  <a:latin typeface="Aptos" panose="02110004020202020204"/>
                </a:rPr>
                <a:t>       </a:t>
              </a:r>
              <a:r>
                <a:rPr lang="en-US" sz="1682" dirty="0">
                  <a:solidFill>
                    <a:srgbClr val="663300"/>
                  </a:solidFill>
                  <a:latin typeface="Arial" panose="020B0604020202020204" pitchFamily="34" charset="0"/>
                  <a:cs typeface="Arial" panose="020B0604020202020204" pitchFamily="34" charset="0"/>
                </a:rPr>
                <a:t>% Irrelevancy</a:t>
              </a:r>
            </a:p>
          </p:txBody>
        </p:sp>
      </p:grpSp>
      <p:sp>
        <p:nvSpPr>
          <p:cNvPr id="1192" name="TextBox 1191">
            <a:extLst>
              <a:ext uri="{FF2B5EF4-FFF2-40B4-BE49-F238E27FC236}">
                <a16:creationId xmlns:a16="http://schemas.microsoft.com/office/drawing/2014/main" id="{27BB1888-4936-7766-464F-5FB98067EAA0}"/>
              </a:ext>
            </a:extLst>
          </p:cNvPr>
          <p:cNvSpPr txBox="1"/>
          <p:nvPr/>
        </p:nvSpPr>
        <p:spPr>
          <a:xfrm>
            <a:off x="14809997" y="15138156"/>
            <a:ext cx="5698630" cy="351186"/>
          </a:xfrm>
          <a:prstGeom prst="rect">
            <a:avLst/>
          </a:prstGeom>
          <a:noFill/>
        </p:spPr>
        <p:txBody>
          <a:bodyPr wrap="square">
            <a:spAutoFit/>
          </a:bodyPr>
          <a:lstStyle/>
          <a:p>
            <a:r>
              <a:rPr lang="en-US" sz="1682" b="1" dirty="0">
                <a:solidFill>
                  <a:srgbClr val="591F00"/>
                </a:solidFill>
                <a:latin typeface="Arial" panose="020B0604020202020204" pitchFamily="34" charset="0"/>
                <a:cs typeface="Arial" panose="020B0604020202020204" pitchFamily="34" charset="0"/>
              </a:rPr>
              <a:t>Percentage of irrelevant statements per section</a:t>
            </a:r>
          </a:p>
        </p:txBody>
      </p:sp>
      <p:grpSp>
        <p:nvGrpSpPr>
          <p:cNvPr id="1201" name="Group 1200">
            <a:extLst>
              <a:ext uri="{FF2B5EF4-FFF2-40B4-BE49-F238E27FC236}">
                <a16:creationId xmlns:a16="http://schemas.microsoft.com/office/drawing/2014/main" id="{A5D70834-AAE8-46A4-45B4-DF583A009B24}"/>
              </a:ext>
            </a:extLst>
          </p:cNvPr>
          <p:cNvGrpSpPr/>
          <p:nvPr/>
        </p:nvGrpSpPr>
        <p:grpSpPr>
          <a:xfrm>
            <a:off x="24561065" y="12536065"/>
            <a:ext cx="4915379" cy="1136392"/>
            <a:chOff x="3544499" y="10496002"/>
            <a:chExt cx="5260910" cy="1216275"/>
          </a:xfrm>
        </p:grpSpPr>
        <p:sp>
          <p:nvSpPr>
            <p:cNvPr id="1193" name="Rectangle 1192">
              <a:extLst>
                <a:ext uri="{FF2B5EF4-FFF2-40B4-BE49-F238E27FC236}">
                  <a16:creationId xmlns:a16="http://schemas.microsoft.com/office/drawing/2014/main" id="{07B67A86-52E6-33C9-A029-480539194162}"/>
                </a:ext>
              </a:extLst>
            </p:cNvPr>
            <p:cNvSpPr/>
            <p:nvPr/>
          </p:nvSpPr>
          <p:spPr>
            <a:xfrm>
              <a:off x="3544499" y="10635916"/>
              <a:ext cx="401859" cy="176463"/>
            </a:xfrm>
            <a:prstGeom prst="rect">
              <a:avLst/>
            </a:prstGeom>
            <a:solidFill>
              <a:srgbClr val="0F9ED5">
                <a:lumMod val="60000"/>
                <a:lumOff val="40000"/>
              </a:srgbClr>
            </a:solidFill>
            <a:ln w="19050" cap="flat" cmpd="sng" algn="ctr">
              <a:noFill/>
              <a:prstDash val="solid"/>
              <a:miter lim="800000"/>
            </a:ln>
            <a:effectLst/>
          </p:spPr>
          <p:txBody>
            <a:bodyPr rtlCol="0" anchor="ctr"/>
            <a:lstStyle/>
            <a:p>
              <a:pPr algn="ctr" defTabSz="854402">
                <a:defRPr/>
              </a:pPr>
              <a:endParaRPr lang="en-US" sz="1682" kern="0">
                <a:solidFill>
                  <a:prstClr val="white"/>
                </a:solidFill>
                <a:latin typeface="Aptos" panose="02110004020202020204"/>
              </a:endParaRPr>
            </a:p>
          </p:txBody>
        </p:sp>
        <p:sp>
          <p:nvSpPr>
            <p:cNvPr id="1194" name="Rectangle 1193">
              <a:extLst>
                <a:ext uri="{FF2B5EF4-FFF2-40B4-BE49-F238E27FC236}">
                  <a16:creationId xmlns:a16="http://schemas.microsoft.com/office/drawing/2014/main" id="{5BEA456D-F5B1-7B12-165D-58F209996433}"/>
                </a:ext>
              </a:extLst>
            </p:cNvPr>
            <p:cNvSpPr/>
            <p:nvPr/>
          </p:nvSpPr>
          <p:spPr>
            <a:xfrm>
              <a:off x="3544499" y="10913979"/>
              <a:ext cx="401859" cy="176463"/>
            </a:xfrm>
            <a:prstGeom prst="rect">
              <a:avLst/>
            </a:prstGeom>
            <a:solidFill>
              <a:srgbClr val="E97132"/>
            </a:solidFill>
            <a:ln w="19050" cap="flat" cmpd="sng" algn="ctr">
              <a:noFill/>
              <a:prstDash val="solid"/>
              <a:miter lim="800000"/>
            </a:ln>
            <a:effectLst/>
          </p:spPr>
          <p:txBody>
            <a:bodyPr rtlCol="0" anchor="ctr"/>
            <a:lstStyle/>
            <a:p>
              <a:pPr algn="ctr" defTabSz="854402">
                <a:defRPr/>
              </a:pPr>
              <a:endParaRPr lang="en-US" sz="1682" kern="0">
                <a:solidFill>
                  <a:prstClr val="white"/>
                </a:solidFill>
                <a:latin typeface="Aptos" panose="02110004020202020204"/>
              </a:endParaRPr>
            </a:p>
          </p:txBody>
        </p:sp>
        <p:sp>
          <p:nvSpPr>
            <p:cNvPr id="1195" name="Rectangle 1194">
              <a:extLst>
                <a:ext uri="{FF2B5EF4-FFF2-40B4-BE49-F238E27FC236}">
                  <a16:creationId xmlns:a16="http://schemas.microsoft.com/office/drawing/2014/main" id="{788940BC-CD43-8751-ECF8-C81D4013ACE9}"/>
                </a:ext>
              </a:extLst>
            </p:cNvPr>
            <p:cNvSpPr/>
            <p:nvPr/>
          </p:nvSpPr>
          <p:spPr>
            <a:xfrm>
              <a:off x="3544499" y="11192042"/>
              <a:ext cx="401859" cy="176463"/>
            </a:xfrm>
            <a:prstGeom prst="rect">
              <a:avLst/>
            </a:prstGeom>
            <a:solidFill>
              <a:srgbClr val="FFC000"/>
            </a:solidFill>
            <a:ln w="19050" cap="flat" cmpd="sng" algn="ctr">
              <a:noFill/>
              <a:prstDash val="solid"/>
              <a:miter lim="800000"/>
            </a:ln>
            <a:effectLst/>
          </p:spPr>
          <p:txBody>
            <a:bodyPr rtlCol="0" anchor="ctr"/>
            <a:lstStyle/>
            <a:p>
              <a:pPr algn="ctr" defTabSz="854402">
                <a:defRPr/>
              </a:pPr>
              <a:endParaRPr lang="en-US" sz="1682" kern="0">
                <a:solidFill>
                  <a:prstClr val="white"/>
                </a:solidFill>
                <a:latin typeface="Aptos" panose="02110004020202020204"/>
              </a:endParaRPr>
            </a:p>
          </p:txBody>
        </p:sp>
        <p:sp>
          <p:nvSpPr>
            <p:cNvPr id="1196" name="Rectangle 1195">
              <a:extLst>
                <a:ext uri="{FF2B5EF4-FFF2-40B4-BE49-F238E27FC236}">
                  <a16:creationId xmlns:a16="http://schemas.microsoft.com/office/drawing/2014/main" id="{DEFA4339-B6D7-5A82-4D3B-F0CCD467BD98}"/>
                </a:ext>
              </a:extLst>
            </p:cNvPr>
            <p:cNvSpPr/>
            <p:nvPr/>
          </p:nvSpPr>
          <p:spPr>
            <a:xfrm>
              <a:off x="3544499" y="11470104"/>
              <a:ext cx="401859" cy="176463"/>
            </a:xfrm>
            <a:prstGeom prst="rect">
              <a:avLst/>
            </a:prstGeom>
            <a:solidFill>
              <a:srgbClr val="196B24">
                <a:lumMod val="40000"/>
                <a:lumOff val="60000"/>
              </a:srgbClr>
            </a:solidFill>
            <a:ln w="19050" cap="flat" cmpd="sng" algn="ctr">
              <a:noFill/>
              <a:prstDash val="solid"/>
              <a:miter lim="800000"/>
            </a:ln>
            <a:effectLst/>
          </p:spPr>
          <p:txBody>
            <a:bodyPr rtlCol="0" anchor="ctr"/>
            <a:lstStyle/>
            <a:p>
              <a:pPr algn="ctr" defTabSz="854402">
                <a:defRPr/>
              </a:pPr>
              <a:endParaRPr lang="en-US" sz="1682" kern="0">
                <a:solidFill>
                  <a:prstClr val="white"/>
                </a:solidFill>
                <a:latin typeface="Aptos" panose="02110004020202020204"/>
              </a:endParaRPr>
            </a:p>
          </p:txBody>
        </p:sp>
        <p:sp>
          <p:nvSpPr>
            <p:cNvPr id="1197" name="TextBox 1196">
              <a:extLst>
                <a:ext uri="{FF2B5EF4-FFF2-40B4-BE49-F238E27FC236}">
                  <a16:creationId xmlns:a16="http://schemas.microsoft.com/office/drawing/2014/main" id="{C93F800C-B767-20DD-3CCF-12C079C42FA4}"/>
                </a:ext>
              </a:extLst>
            </p:cNvPr>
            <p:cNvSpPr txBox="1"/>
            <p:nvPr/>
          </p:nvSpPr>
          <p:spPr>
            <a:xfrm>
              <a:off x="3930317" y="10496002"/>
              <a:ext cx="3799151" cy="375873"/>
            </a:xfrm>
            <a:prstGeom prst="rect">
              <a:avLst/>
            </a:prstGeom>
            <a:noFill/>
          </p:spPr>
          <p:txBody>
            <a:bodyPr wrap="none" rtlCol="0">
              <a:spAutoFit/>
            </a:bodyPr>
            <a:lstStyle/>
            <a:p>
              <a:r>
                <a:rPr lang="en-US" sz="1682" dirty="0">
                  <a:solidFill>
                    <a:srgbClr val="663300"/>
                  </a:solidFill>
                  <a:latin typeface="Aptos" panose="02110004020202020204"/>
                </a:rPr>
                <a:t>Accurate statements defined by LLM</a:t>
              </a:r>
            </a:p>
          </p:txBody>
        </p:sp>
        <p:sp>
          <p:nvSpPr>
            <p:cNvPr id="1198" name="TextBox 1197">
              <a:extLst>
                <a:ext uri="{FF2B5EF4-FFF2-40B4-BE49-F238E27FC236}">
                  <a16:creationId xmlns:a16="http://schemas.microsoft.com/office/drawing/2014/main" id="{55ABC7F2-8E0D-1459-BC57-2F53CB707AC5}"/>
                </a:ext>
              </a:extLst>
            </p:cNvPr>
            <p:cNvSpPr txBox="1"/>
            <p:nvPr/>
          </p:nvSpPr>
          <p:spPr>
            <a:xfrm>
              <a:off x="3930315" y="10776662"/>
              <a:ext cx="3861807" cy="375873"/>
            </a:xfrm>
            <a:prstGeom prst="rect">
              <a:avLst/>
            </a:prstGeom>
            <a:noFill/>
          </p:spPr>
          <p:txBody>
            <a:bodyPr wrap="none" rtlCol="0">
              <a:spAutoFit/>
            </a:bodyPr>
            <a:lstStyle/>
            <a:p>
              <a:r>
                <a:rPr lang="en-US" sz="1682" dirty="0">
                  <a:solidFill>
                    <a:srgbClr val="663300"/>
                  </a:solidFill>
                  <a:latin typeface="Aptos" panose="02110004020202020204"/>
                </a:rPr>
                <a:t>Inaccurate statement defined by LLM</a:t>
              </a:r>
            </a:p>
          </p:txBody>
        </p:sp>
        <p:sp>
          <p:nvSpPr>
            <p:cNvPr id="1199" name="TextBox 1198">
              <a:extLst>
                <a:ext uri="{FF2B5EF4-FFF2-40B4-BE49-F238E27FC236}">
                  <a16:creationId xmlns:a16="http://schemas.microsoft.com/office/drawing/2014/main" id="{06D52D6A-16A6-3C6F-B966-6AFA472879B2}"/>
                </a:ext>
              </a:extLst>
            </p:cNvPr>
            <p:cNvSpPr txBox="1"/>
            <p:nvPr/>
          </p:nvSpPr>
          <p:spPr>
            <a:xfrm>
              <a:off x="3930316" y="11048512"/>
              <a:ext cx="4701807" cy="375873"/>
            </a:xfrm>
            <a:prstGeom prst="rect">
              <a:avLst/>
            </a:prstGeom>
            <a:noFill/>
          </p:spPr>
          <p:txBody>
            <a:bodyPr wrap="none" rtlCol="0">
              <a:spAutoFit/>
            </a:bodyPr>
            <a:lstStyle/>
            <a:p>
              <a:r>
                <a:rPr lang="en-US" sz="1682" dirty="0">
                  <a:solidFill>
                    <a:srgbClr val="663300"/>
                  </a:solidFill>
                  <a:latin typeface="Aptos" panose="02110004020202020204"/>
                </a:rPr>
                <a:t>Accurate statement verified by manual review</a:t>
              </a:r>
            </a:p>
          </p:txBody>
        </p:sp>
        <p:sp>
          <p:nvSpPr>
            <p:cNvPr id="1200" name="TextBox 1199">
              <a:extLst>
                <a:ext uri="{FF2B5EF4-FFF2-40B4-BE49-F238E27FC236}">
                  <a16:creationId xmlns:a16="http://schemas.microsoft.com/office/drawing/2014/main" id="{E221C387-7454-0E11-2980-5A1CA1E042D4}"/>
                </a:ext>
              </a:extLst>
            </p:cNvPr>
            <p:cNvSpPr txBox="1"/>
            <p:nvPr/>
          </p:nvSpPr>
          <p:spPr>
            <a:xfrm>
              <a:off x="3930317" y="11336404"/>
              <a:ext cx="4875092" cy="375873"/>
            </a:xfrm>
            <a:prstGeom prst="rect">
              <a:avLst/>
            </a:prstGeom>
            <a:noFill/>
          </p:spPr>
          <p:txBody>
            <a:bodyPr wrap="none" rtlCol="0">
              <a:spAutoFit/>
            </a:bodyPr>
            <a:lstStyle/>
            <a:p>
              <a:r>
                <a:rPr lang="en-US" sz="1682" dirty="0">
                  <a:solidFill>
                    <a:srgbClr val="663300"/>
                  </a:solidFill>
                  <a:latin typeface="Aptos" panose="02110004020202020204"/>
                </a:rPr>
                <a:t>Inaccurate statement verified by manual review</a:t>
              </a:r>
            </a:p>
          </p:txBody>
        </p:sp>
      </p:grpSp>
      <p:sp>
        <p:nvSpPr>
          <p:cNvPr id="1203" name="TextBox 1202">
            <a:extLst>
              <a:ext uri="{FF2B5EF4-FFF2-40B4-BE49-F238E27FC236}">
                <a16:creationId xmlns:a16="http://schemas.microsoft.com/office/drawing/2014/main" id="{031B6CA8-A954-396C-1D33-E916E5244071}"/>
              </a:ext>
            </a:extLst>
          </p:cNvPr>
          <p:cNvSpPr txBox="1"/>
          <p:nvPr/>
        </p:nvSpPr>
        <p:spPr>
          <a:xfrm>
            <a:off x="25639192" y="15578619"/>
            <a:ext cx="3746085" cy="3308598"/>
          </a:xfrm>
          <a:prstGeom prst="rect">
            <a:avLst/>
          </a:prstGeom>
          <a:noFill/>
        </p:spPr>
        <p:txBody>
          <a:bodyPr wrap="square" rtlCol="0">
            <a:spAutoFit/>
          </a:bodyPr>
          <a:lstStyle/>
          <a:p>
            <a:r>
              <a:rPr lang="en-US" sz="1900" dirty="0">
                <a:solidFill>
                  <a:srgbClr val="591F00"/>
                </a:solidFill>
                <a:latin typeface="Arial" panose="020B0604020202020204" pitchFamily="34" charset="0"/>
                <a:cs typeface="Arial" panose="020B0604020202020204" pitchFamily="34" charset="0"/>
              </a:rPr>
              <a:t>An LLM was used to verify the accuracy of extracted data by referencing the abstract of each publication. The LLM method effectively facilitated data accuracy assessment with high precision. Instances of false inaccuracies identified by the LLM were rare and primarily resulted from the absence of full-text access.</a:t>
            </a:r>
          </a:p>
        </p:txBody>
      </p:sp>
      <p:sp>
        <p:nvSpPr>
          <p:cNvPr id="1207" name="TextBox 1206">
            <a:extLst>
              <a:ext uri="{FF2B5EF4-FFF2-40B4-BE49-F238E27FC236}">
                <a16:creationId xmlns:a16="http://schemas.microsoft.com/office/drawing/2014/main" id="{729314F9-ADCA-EB7E-46D0-D24D6C1CD1C5}"/>
              </a:ext>
            </a:extLst>
          </p:cNvPr>
          <p:cNvSpPr txBox="1"/>
          <p:nvPr/>
        </p:nvSpPr>
        <p:spPr>
          <a:xfrm>
            <a:off x="21957777" y="12148091"/>
            <a:ext cx="7071357" cy="379976"/>
          </a:xfrm>
          <a:prstGeom prst="rect">
            <a:avLst/>
          </a:prstGeom>
          <a:noFill/>
        </p:spPr>
        <p:txBody>
          <a:bodyPr wrap="square">
            <a:spAutoFit/>
          </a:bodyPr>
          <a:lstStyle/>
          <a:p>
            <a:r>
              <a:rPr lang="en-US" sz="1869" b="1" dirty="0">
                <a:solidFill>
                  <a:srgbClr val="591F00"/>
                </a:solidFill>
                <a:latin typeface="Arial" panose="020B0604020202020204" pitchFamily="34" charset="0"/>
                <a:cs typeface="Arial" panose="020B0604020202020204" pitchFamily="34" charset="0"/>
              </a:rPr>
              <a:t>Data accuracy assessment by LLM </a:t>
            </a:r>
          </a:p>
        </p:txBody>
      </p:sp>
      <p:sp>
        <p:nvSpPr>
          <p:cNvPr id="1212" name="Callout: Bent Line 1211">
            <a:extLst>
              <a:ext uri="{FF2B5EF4-FFF2-40B4-BE49-F238E27FC236}">
                <a16:creationId xmlns:a16="http://schemas.microsoft.com/office/drawing/2014/main" id="{DE659C43-0662-026B-F5C6-B6BE40AA577A}"/>
              </a:ext>
            </a:extLst>
          </p:cNvPr>
          <p:cNvSpPr/>
          <p:nvPr/>
        </p:nvSpPr>
        <p:spPr>
          <a:xfrm>
            <a:off x="24452820" y="13757209"/>
            <a:ext cx="3545144" cy="889773"/>
          </a:xfrm>
          <a:prstGeom prst="borderCallout2">
            <a:avLst>
              <a:gd name="adj1" fmla="val 15866"/>
              <a:gd name="adj2" fmla="val -16"/>
              <a:gd name="adj3" fmla="val 18750"/>
              <a:gd name="adj4" fmla="val -16667"/>
              <a:gd name="adj5" fmla="val 37695"/>
              <a:gd name="adj6" fmla="val -20046"/>
            </a:avLst>
          </a:prstGeom>
          <a:solidFill>
            <a:schemeClr val="bg1"/>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5409"/>
          </a:p>
        </p:txBody>
      </p:sp>
      <p:sp>
        <p:nvSpPr>
          <p:cNvPr id="1184" name="TextBox 1183">
            <a:extLst>
              <a:ext uri="{FF2B5EF4-FFF2-40B4-BE49-F238E27FC236}">
                <a16:creationId xmlns:a16="http://schemas.microsoft.com/office/drawing/2014/main" id="{94DE8CB8-7B6A-8365-CB93-B7D45C0D5E2E}"/>
              </a:ext>
            </a:extLst>
          </p:cNvPr>
          <p:cNvSpPr txBox="1"/>
          <p:nvPr/>
        </p:nvSpPr>
        <p:spPr>
          <a:xfrm>
            <a:off x="24466660" y="13816698"/>
            <a:ext cx="3545144" cy="862687"/>
          </a:xfrm>
          <a:prstGeom prst="rect">
            <a:avLst/>
          </a:prstGeom>
          <a:noFill/>
        </p:spPr>
        <p:txBody>
          <a:bodyPr wrap="square">
            <a:spAutoFit/>
          </a:bodyPr>
          <a:lstStyle/>
          <a:p>
            <a:r>
              <a:rPr lang="en-US" sz="1682" dirty="0">
                <a:solidFill>
                  <a:srgbClr val="591F00"/>
                </a:solidFill>
                <a:latin typeface="Arial" panose="020B0604020202020204" pitchFamily="34" charset="0"/>
                <a:cs typeface="Arial" panose="020B0604020202020204" pitchFamily="34" charset="0"/>
              </a:rPr>
              <a:t>The inner pie shows the breakdown of the 1.7% inaccurate statements identified by LLM.</a:t>
            </a:r>
          </a:p>
        </p:txBody>
      </p:sp>
      <p:pic>
        <p:nvPicPr>
          <p:cNvPr id="3" name="Picture 2">
            <a:extLst>
              <a:ext uri="{FF2B5EF4-FFF2-40B4-BE49-F238E27FC236}">
                <a16:creationId xmlns:a16="http://schemas.microsoft.com/office/drawing/2014/main" id="{91B6B3AB-36A5-049A-8173-394C38194EF2}"/>
              </a:ext>
            </a:extLst>
          </p:cNvPr>
          <p:cNvPicPr>
            <a:picLocks noChangeAspect="1"/>
          </p:cNvPicPr>
          <p:nvPr/>
        </p:nvPicPr>
        <p:blipFill>
          <a:blip r:embed="rId10"/>
          <a:stretch>
            <a:fillRect/>
          </a:stretch>
        </p:blipFill>
        <p:spPr>
          <a:xfrm>
            <a:off x="10361786" y="5280386"/>
            <a:ext cx="19363565" cy="3391677"/>
          </a:xfrm>
          <a:prstGeom prst="rect">
            <a:avLst/>
          </a:prstGeom>
        </p:spPr>
      </p:pic>
    </p:spTree>
    <p:extLst>
      <p:ext uri="{BB962C8B-B14F-4D97-AF65-F5344CB8AC3E}">
        <p14:creationId xmlns:p14="http://schemas.microsoft.com/office/powerpoint/2010/main" val="3108341663"/>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2FE34C0EA399449A30BA48A9FEEAAA" ma:contentTypeVersion="15" ma:contentTypeDescription="Create a new document." ma:contentTypeScope="" ma:versionID="d6f0cb85a6b0a117a76d8a85e608a69e">
  <xsd:schema xmlns:xsd="http://www.w3.org/2001/XMLSchema" xmlns:xs="http://www.w3.org/2001/XMLSchema" xmlns:p="http://schemas.microsoft.com/office/2006/metadata/properties" xmlns:ns2="ac92d474-83e5-480b-9df8-fc5aff7ca601" xmlns:ns3="748736c9-0fd2-4b7e-9f46-71ee9dbbc6de" targetNamespace="http://schemas.microsoft.com/office/2006/metadata/properties" ma:root="true" ma:fieldsID="9bf2b43dae6c64d669c3e415c8bfb9b3" ns2:_="" ns3:_="">
    <xsd:import namespace="ac92d474-83e5-480b-9df8-fc5aff7ca601"/>
    <xsd:import namespace="748736c9-0fd2-4b7e-9f46-71ee9dbbc6d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Location"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92d474-83e5-480b-9df8-fc5aff7ca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3044ea9-c86f-4b2d-9feb-096131697f1f"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48736c9-0fd2-4b7e-9f46-71ee9dbbc6d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50e0391-c54a-41d9-a1b4-eea27c58688f}" ma:internalName="TaxCatchAll" ma:showField="CatchAllData" ma:web="748736c9-0fd2-4b7e-9f46-71ee9dbbc6d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748736c9-0fd2-4b7e-9f46-71ee9dbbc6de">
      <UserInfo>
        <DisplayName>Tania Khasanova</DisplayName>
        <AccountId>16</AccountId>
        <AccountType/>
      </UserInfo>
      <UserInfo>
        <DisplayName>Sarah Tahir</DisplayName>
        <AccountId>346</AccountId>
        <AccountType/>
      </UserInfo>
      <UserInfo>
        <DisplayName>Bing Zhou</DisplayName>
        <AccountId>19</AccountId>
        <AccountType/>
      </UserInfo>
      <UserInfo>
        <DisplayName>Laura Brovold</DisplayName>
        <AccountId>77</AccountId>
        <AccountType/>
      </UserInfo>
      <UserInfo>
        <DisplayName>Oleg Stroganov</DisplayName>
        <AccountId>23</AccountId>
        <AccountType/>
      </UserInfo>
      <UserInfo>
        <DisplayName>Dan Rozelle</DisplayName>
        <AccountId>13</AccountId>
        <AccountType/>
      </UserInfo>
    </SharedWithUsers>
    <lcf76f155ced4ddcb4097134ff3c332f xmlns="ac92d474-83e5-480b-9df8-fc5aff7ca601">
      <Terms xmlns="http://schemas.microsoft.com/office/infopath/2007/PartnerControls"/>
    </lcf76f155ced4ddcb4097134ff3c332f>
    <TaxCatchAll xmlns="748736c9-0fd2-4b7e-9f46-71ee9dbbc6de"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C017EC1-A3F0-420B-931C-101D097B1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92d474-83e5-480b-9df8-fc5aff7ca601"/>
    <ds:schemaRef ds:uri="748736c9-0fd2-4b7e-9f46-71ee9dbbc6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4ABEC0-4E27-40C5-B075-961D615FFD4A}">
  <ds:schemaRefs>
    <ds:schemaRef ds:uri="http://schemas.microsoft.com/office/2006/metadata/properties"/>
    <ds:schemaRef ds:uri="http://schemas.microsoft.com/office/infopath/2007/PartnerControls"/>
    <ds:schemaRef ds:uri="748736c9-0fd2-4b7e-9f46-71ee9dbbc6de"/>
    <ds:schemaRef ds:uri="ac92d474-83e5-480b-9df8-fc5aff7ca601"/>
  </ds:schemaRefs>
</ds:datastoreItem>
</file>

<file path=customXml/itemProps3.xml><?xml version="1.0" encoding="utf-8"?>
<ds:datastoreItem xmlns:ds="http://schemas.openxmlformats.org/officeDocument/2006/customXml" ds:itemID="{3F5C0D95-5693-43C7-AF70-FE62E0D23A4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11064</TotalTime>
  <Words>727</Words>
  <Application>Microsoft Office PowerPoint</Application>
  <PresentationFormat>Custom</PresentationFormat>
  <Paragraphs>102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Calibri</vt:lpstr>
      <vt:lpstr>Calibri Light</vt:lpstr>
      <vt:lpstr>Century Gothic</vt:lpstr>
      <vt:lpstr>Office 2013 - 2022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Oleg Stroganov</dc:creator>
  <cp:lastModifiedBy>Bing Zhou</cp:lastModifiedBy>
  <cp:revision>14</cp:revision>
  <dcterms:created xsi:type="dcterms:W3CDTF">2024-02-22T19:38:40Z</dcterms:created>
  <dcterms:modified xsi:type="dcterms:W3CDTF">2025-03-03T22:32:01Z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0x0101004C2FE34C0EA399449A30BA48A9FEEAAA</vt:lpwstr>
  </property>
</Properties>
</file>